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34" r:id="rId40"/>
    <p:sldId id="319" r:id="rId41"/>
    <p:sldId id="321" r:id="rId42"/>
    <p:sldId id="322" r:id="rId43"/>
    <p:sldId id="335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  <a:srgbClr val="0948CB"/>
    <a:srgbClr val="0B49CB"/>
    <a:srgbClr val="F2F4F8"/>
    <a:srgbClr val="1C7DDB"/>
    <a:srgbClr val="121619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25"/>
    <p:restoredTop sz="85173"/>
  </p:normalViewPr>
  <p:slideViewPr>
    <p:cSldViewPr snapToGrid="0" snapToObjects="1">
      <p:cViewPr>
        <p:scale>
          <a:sx n="102" d="100"/>
          <a:sy n="102" d="100"/>
        </p:scale>
        <p:origin x="200" y="3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5/10/relationships/revisionInfo" Target="revisionInfo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sv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sv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501287E-067C-4875-B071-CDB40A138214}" type="doc">
      <dgm:prSet loTypeId="urn:microsoft.com/office/officeart/2018/5/layout/IconCircle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F54FA53-5041-4640-90AB-EEE88013A815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Executive Summary</a:t>
          </a:r>
        </a:p>
      </dgm:t>
    </dgm:pt>
    <dgm:pt modelId="{00A41092-86A9-4058-A5EC-6726C9DDD335}" type="parTrans" cxnId="{95A85A19-7A6E-427F-B48E-879D85EBD7D2}">
      <dgm:prSet/>
      <dgm:spPr/>
      <dgm:t>
        <a:bodyPr/>
        <a:lstStyle/>
        <a:p>
          <a:endParaRPr lang="en-US"/>
        </a:p>
      </dgm:t>
    </dgm:pt>
    <dgm:pt modelId="{2EBF41DF-97AF-44BA-9ED2-B40227AF7C8B}" type="sibTrans" cxnId="{95A85A19-7A6E-427F-B48E-879D85EBD7D2}">
      <dgm:prSet/>
      <dgm:spPr/>
      <dgm:t>
        <a:bodyPr/>
        <a:lstStyle/>
        <a:p>
          <a:endParaRPr lang="en-US"/>
        </a:p>
      </dgm:t>
    </dgm:pt>
    <dgm:pt modelId="{3E431F45-D3A7-4840-A3BC-AB1DA58CFB8B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Introduction</a:t>
          </a:r>
        </a:p>
      </dgm:t>
    </dgm:pt>
    <dgm:pt modelId="{855886C6-3873-45EC-9CF3-374FD473FFCB}" type="parTrans" cxnId="{BE7A5C3A-A6ED-465C-9196-C3192FA49F33}">
      <dgm:prSet/>
      <dgm:spPr/>
      <dgm:t>
        <a:bodyPr/>
        <a:lstStyle/>
        <a:p>
          <a:endParaRPr lang="en-US"/>
        </a:p>
      </dgm:t>
    </dgm:pt>
    <dgm:pt modelId="{06EE1881-801E-429E-ACB2-68F816037A8A}" type="sibTrans" cxnId="{BE7A5C3A-A6ED-465C-9196-C3192FA49F33}">
      <dgm:prSet/>
      <dgm:spPr/>
      <dgm:t>
        <a:bodyPr/>
        <a:lstStyle/>
        <a:p>
          <a:endParaRPr lang="en-US"/>
        </a:p>
      </dgm:t>
    </dgm:pt>
    <dgm:pt modelId="{05E4E592-4BFF-4614-9802-69E704144B8E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Methodology</a:t>
          </a:r>
        </a:p>
      </dgm:t>
    </dgm:pt>
    <dgm:pt modelId="{F9BAA269-D0B6-4A1F-AE96-3EDAB083A82A}" type="parTrans" cxnId="{8B7515F3-0AF8-4074-A7FB-1F36A98F2B1A}">
      <dgm:prSet/>
      <dgm:spPr/>
      <dgm:t>
        <a:bodyPr/>
        <a:lstStyle/>
        <a:p>
          <a:endParaRPr lang="en-US"/>
        </a:p>
      </dgm:t>
    </dgm:pt>
    <dgm:pt modelId="{A43F4031-71F2-4685-8C93-CC363C89D632}" type="sibTrans" cxnId="{8B7515F3-0AF8-4074-A7FB-1F36A98F2B1A}">
      <dgm:prSet/>
      <dgm:spPr/>
      <dgm:t>
        <a:bodyPr/>
        <a:lstStyle/>
        <a:p>
          <a:endParaRPr lang="en-US"/>
        </a:p>
      </dgm:t>
    </dgm:pt>
    <dgm:pt modelId="{0A766589-AB87-474E-BD4D-9386C08FE6C5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Results</a:t>
          </a:r>
        </a:p>
      </dgm:t>
    </dgm:pt>
    <dgm:pt modelId="{63D95AFF-CC06-412C-A5F2-8A10E6EA7FD8}" type="parTrans" cxnId="{B675E3A6-D78E-4322-8C59-7F413ABE923D}">
      <dgm:prSet/>
      <dgm:spPr/>
      <dgm:t>
        <a:bodyPr/>
        <a:lstStyle/>
        <a:p>
          <a:endParaRPr lang="en-US"/>
        </a:p>
      </dgm:t>
    </dgm:pt>
    <dgm:pt modelId="{089A4A1F-7D20-4611-8848-16AA69AB6506}" type="sibTrans" cxnId="{B675E3A6-D78E-4322-8C59-7F413ABE923D}">
      <dgm:prSet/>
      <dgm:spPr/>
      <dgm:t>
        <a:bodyPr/>
        <a:lstStyle/>
        <a:p>
          <a:endParaRPr lang="en-US"/>
        </a:p>
      </dgm:t>
    </dgm:pt>
    <dgm:pt modelId="{878DC12A-24EA-4AA3-8221-44FD8E3764D6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Conclusion</a:t>
          </a:r>
        </a:p>
      </dgm:t>
    </dgm:pt>
    <dgm:pt modelId="{34AE2D71-FACA-48E2-86BC-56FFEC342C84}" type="parTrans" cxnId="{2C9552D3-F999-4869-92C9-7D3B4E76FBC2}">
      <dgm:prSet/>
      <dgm:spPr/>
      <dgm:t>
        <a:bodyPr/>
        <a:lstStyle/>
        <a:p>
          <a:endParaRPr lang="en-US"/>
        </a:p>
      </dgm:t>
    </dgm:pt>
    <dgm:pt modelId="{A077D03D-FB7F-4A91-A060-137F597043D4}" type="sibTrans" cxnId="{2C9552D3-F999-4869-92C9-7D3B4E76FBC2}">
      <dgm:prSet/>
      <dgm:spPr/>
      <dgm:t>
        <a:bodyPr/>
        <a:lstStyle/>
        <a:p>
          <a:endParaRPr lang="en-US"/>
        </a:p>
      </dgm:t>
    </dgm:pt>
    <dgm:pt modelId="{98FA63A1-0AB7-4CCD-85B6-3B0879A0C367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Appendix</a:t>
          </a:r>
        </a:p>
      </dgm:t>
    </dgm:pt>
    <dgm:pt modelId="{56209DF8-2952-44A6-B9C7-68E912D2BFB3}" type="parTrans" cxnId="{26D003C9-705E-4F0E-AF64-A3E256851533}">
      <dgm:prSet/>
      <dgm:spPr/>
      <dgm:t>
        <a:bodyPr/>
        <a:lstStyle/>
        <a:p>
          <a:endParaRPr lang="en-US"/>
        </a:p>
      </dgm:t>
    </dgm:pt>
    <dgm:pt modelId="{8905C5EE-6A72-4B05-AA03-997A52092D48}" type="sibTrans" cxnId="{26D003C9-705E-4F0E-AF64-A3E256851533}">
      <dgm:prSet/>
      <dgm:spPr/>
      <dgm:t>
        <a:bodyPr/>
        <a:lstStyle/>
        <a:p>
          <a:endParaRPr lang="en-US"/>
        </a:p>
      </dgm:t>
    </dgm:pt>
    <dgm:pt modelId="{BB613CC9-14AE-4E32-92CE-31AF8B7F31D8}" type="pres">
      <dgm:prSet presAssocID="{C501287E-067C-4875-B071-CDB40A138214}" presName="root" presStyleCnt="0">
        <dgm:presLayoutVars>
          <dgm:dir/>
          <dgm:resizeHandles val="exact"/>
        </dgm:presLayoutVars>
      </dgm:prSet>
      <dgm:spPr/>
    </dgm:pt>
    <dgm:pt modelId="{2606434B-80DD-45A8-AE33-A97747A25B80}" type="pres">
      <dgm:prSet presAssocID="{5F54FA53-5041-4640-90AB-EEE88013A815}" presName="compNode" presStyleCnt="0"/>
      <dgm:spPr/>
    </dgm:pt>
    <dgm:pt modelId="{B870CFC3-B4CF-4DB1-97AF-E5D2BF416729}" type="pres">
      <dgm:prSet presAssocID="{5F54FA53-5041-4640-90AB-EEE88013A815}" presName="iconBgRect" presStyleLbl="bgShp" presStyleIdx="0" presStyleCnt="6"/>
      <dgm:spPr/>
    </dgm:pt>
    <dgm:pt modelId="{FA1CF751-5866-4E5D-9586-122266146722}" type="pres">
      <dgm:prSet presAssocID="{5F54FA53-5041-4640-90AB-EEE88013A815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eploy"/>
        </a:ext>
      </dgm:extLst>
    </dgm:pt>
    <dgm:pt modelId="{85808A4B-07C4-45C9-9EF8-39CEF8B020C1}" type="pres">
      <dgm:prSet presAssocID="{5F54FA53-5041-4640-90AB-EEE88013A815}" presName="spaceRect" presStyleCnt="0"/>
      <dgm:spPr/>
    </dgm:pt>
    <dgm:pt modelId="{9E7300D7-EC12-4E0A-B686-29947960F7BE}" type="pres">
      <dgm:prSet presAssocID="{5F54FA53-5041-4640-90AB-EEE88013A815}" presName="textRect" presStyleLbl="revTx" presStyleIdx="0" presStyleCnt="6">
        <dgm:presLayoutVars>
          <dgm:chMax val="1"/>
          <dgm:chPref val="1"/>
        </dgm:presLayoutVars>
      </dgm:prSet>
      <dgm:spPr/>
    </dgm:pt>
    <dgm:pt modelId="{B6862087-D758-4119-9AF6-A471F3223C22}" type="pres">
      <dgm:prSet presAssocID="{2EBF41DF-97AF-44BA-9ED2-B40227AF7C8B}" presName="sibTrans" presStyleCnt="0"/>
      <dgm:spPr/>
    </dgm:pt>
    <dgm:pt modelId="{6DFC1EF6-E45E-491F-8F37-2309214F109C}" type="pres">
      <dgm:prSet presAssocID="{3E431F45-D3A7-4840-A3BC-AB1DA58CFB8B}" presName="compNode" presStyleCnt="0"/>
      <dgm:spPr/>
    </dgm:pt>
    <dgm:pt modelId="{99CC38BD-5406-44A3-B879-DE555473F109}" type="pres">
      <dgm:prSet presAssocID="{3E431F45-D3A7-4840-A3BC-AB1DA58CFB8B}" presName="iconBgRect" presStyleLbl="bgShp" presStyleIdx="1" presStyleCnt="6"/>
      <dgm:spPr/>
    </dgm:pt>
    <dgm:pt modelId="{A64C77F7-200A-4DA1-BA68-539DBD69325F}" type="pres">
      <dgm:prSet presAssocID="{3E431F45-D3A7-4840-A3BC-AB1DA58CFB8B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Like"/>
        </a:ext>
      </dgm:extLst>
    </dgm:pt>
    <dgm:pt modelId="{228339F8-BFDD-4B52-B2EF-34414387D5E1}" type="pres">
      <dgm:prSet presAssocID="{3E431F45-D3A7-4840-A3BC-AB1DA58CFB8B}" presName="spaceRect" presStyleCnt="0"/>
      <dgm:spPr/>
    </dgm:pt>
    <dgm:pt modelId="{EB0424D7-4021-4B1E-A1F3-992FD6241D37}" type="pres">
      <dgm:prSet presAssocID="{3E431F45-D3A7-4840-A3BC-AB1DA58CFB8B}" presName="textRect" presStyleLbl="revTx" presStyleIdx="1" presStyleCnt="6">
        <dgm:presLayoutVars>
          <dgm:chMax val="1"/>
          <dgm:chPref val="1"/>
        </dgm:presLayoutVars>
      </dgm:prSet>
      <dgm:spPr/>
    </dgm:pt>
    <dgm:pt modelId="{B9B48870-17E4-40FC-A7B9-1B8A820345CC}" type="pres">
      <dgm:prSet presAssocID="{06EE1881-801E-429E-ACB2-68F816037A8A}" presName="sibTrans" presStyleCnt="0"/>
      <dgm:spPr/>
    </dgm:pt>
    <dgm:pt modelId="{FB143112-1871-4C4A-BEFA-589DB539DE02}" type="pres">
      <dgm:prSet presAssocID="{05E4E592-4BFF-4614-9802-69E704144B8E}" presName="compNode" presStyleCnt="0"/>
      <dgm:spPr/>
    </dgm:pt>
    <dgm:pt modelId="{2A723AF1-5121-45A2-A77C-2DA86AFF25EB}" type="pres">
      <dgm:prSet presAssocID="{05E4E592-4BFF-4614-9802-69E704144B8E}" presName="iconBgRect" presStyleLbl="bgShp" presStyleIdx="2" presStyleCnt="6"/>
      <dgm:spPr/>
    </dgm:pt>
    <dgm:pt modelId="{C5255074-C778-4601-BAD1-CC555C01DC08}" type="pres">
      <dgm:prSet presAssocID="{05E4E592-4BFF-4614-9802-69E704144B8E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Open Enrollment"/>
        </a:ext>
      </dgm:extLst>
    </dgm:pt>
    <dgm:pt modelId="{3CFE55EE-535E-4610-9E93-260E86C5412B}" type="pres">
      <dgm:prSet presAssocID="{05E4E592-4BFF-4614-9802-69E704144B8E}" presName="spaceRect" presStyleCnt="0"/>
      <dgm:spPr/>
    </dgm:pt>
    <dgm:pt modelId="{C17496D7-4F85-4ACC-9A63-8D8401C34C74}" type="pres">
      <dgm:prSet presAssocID="{05E4E592-4BFF-4614-9802-69E704144B8E}" presName="textRect" presStyleLbl="revTx" presStyleIdx="2" presStyleCnt="6">
        <dgm:presLayoutVars>
          <dgm:chMax val="1"/>
          <dgm:chPref val="1"/>
        </dgm:presLayoutVars>
      </dgm:prSet>
      <dgm:spPr/>
    </dgm:pt>
    <dgm:pt modelId="{4D29A83A-60A2-41C3-BDD2-4C71D3711BA6}" type="pres">
      <dgm:prSet presAssocID="{A43F4031-71F2-4685-8C93-CC363C89D632}" presName="sibTrans" presStyleCnt="0"/>
      <dgm:spPr/>
    </dgm:pt>
    <dgm:pt modelId="{61758129-6D37-45C3-A043-849030C5D0B5}" type="pres">
      <dgm:prSet presAssocID="{0A766589-AB87-474E-BD4D-9386C08FE6C5}" presName="compNode" presStyleCnt="0"/>
      <dgm:spPr/>
    </dgm:pt>
    <dgm:pt modelId="{30062C96-DD06-4FFA-B4CA-03304B6679E7}" type="pres">
      <dgm:prSet presAssocID="{0A766589-AB87-474E-BD4D-9386C08FE6C5}" presName="iconBgRect" presStyleLbl="bgShp" presStyleIdx="3" presStyleCnt="6"/>
      <dgm:spPr/>
    </dgm:pt>
    <dgm:pt modelId="{C7E2F413-7193-430C-B00C-7A23765E6A35}" type="pres">
      <dgm:prSet presAssocID="{0A766589-AB87-474E-BD4D-9386C08FE6C5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Questionnaire"/>
        </a:ext>
      </dgm:extLst>
    </dgm:pt>
    <dgm:pt modelId="{55C35DE7-983D-4764-8A3F-7CEE96CFA577}" type="pres">
      <dgm:prSet presAssocID="{0A766589-AB87-474E-BD4D-9386C08FE6C5}" presName="spaceRect" presStyleCnt="0"/>
      <dgm:spPr/>
    </dgm:pt>
    <dgm:pt modelId="{CA68D171-BBCC-4940-BE0A-073EF29B81A8}" type="pres">
      <dgm:prSet presAssocID="{0A766589-AB87-474E-BD4D-9386C08FE6C5}" presName="textRect" presStyleLbl="revTx" presStyleIdx="3" presStyleCnt="6">
        <dgm:presLayoutVars>
          <dgm:chMax val="1"/>
          <dgm:chPref val="1"/>
        </dgm:presLayoutVars>
      </dgm:prSet>
      <dgm:spPr/>
    </dgm:pt>
    <dgm:pt modelId="{8785F5FC-861B-4745-A6DD-E95A142A46DE}" type="pres">
      <dgm:prSet presAssocID="{089A4A1F-7D20-4611-8848-16AA69AB6506}" presName="sibTrans" presStyleCnt="0"/>
      <dgm:spPr/>
    </dgm:pt>
    <dgm:pt modelId="{CF58101A-1C72-44CC-A1A1-793FDB4AC0D9}" type="pres">
      <dgm:prSet presAssocID="{878DC12A-24EA-4AA3-8221-44FD8E3764D6}" presName="compNode" presStyleCnt="0"/>
      <dgm:spPr/>
    </dgm:pt>
    <dgm:pt modelId="{20C336A3-E181-4F65-9440-2BA974BD78FA}" type="pres">
      <dgm:prSet presAssocID="{878DC12A-24EA-4AA3-8221-44FD8E3764D6}" presName="iconBgRect" presStyleLbl="bgShp" presStyleIdx="4" presStyleCnt="6"/>
      <dgm:spPr/>
    </dgm:pt>
    <dgm:pt modelId="{E8D254A3-AB79-4724-9D36-0EEAF300615C}" type="pres">
      <dgm:prSet presAssocID="{878DC12A-24EA-4AA3-8221-44FD8E3764D6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Flow"/>
        </a:ext>
      </dgm:extLst>
    </dgm:pt>
    <dgm:pt modelId="{1F17CEBC-BDCC-40E4-A9A1-2D294D54AAAB}" type="pres">
      <dgm:prSet presAssocID="{878DC12A-24EA-4AA3-8221-44FD8E3764D6}" presName="spaceRect" presStyleCnt="0"/>
      <dgm:spPr/>
    </dgm:pt>
    <dgm:pt modelId="{5CF32249-2145-4021-BAFD-75134B68082A}" type="pres">
      <dgm:prSet presAssocID="{878DC12A-24EA-4AA3-8221-44FD8E3764D6}" presName="textRect" presStyleLbl="revTx" presStyleIdx="4" presStyleCnt="6">
        <dgm:presLayoutVars>
          <dgm:chMax val="1"/>
          <dgm:chPref val="1"/>
        </dgm:presLayoutVars>
      </dgm:prSet>
      <dgm:spPr/>
    </dgm:pt>
    <dgm:pt modelId="{AD91179C-327D-4E11-A175-DE6EE57B062B}" type="pres">
      <dgm:prSet presAssocID="{A077D03D-FB7F-4A91-A060-137F597043D4}" presName="sibTrans" presStyleCnt="0"/>
      <dgm:spPr/>
    </dgm:pt>
    <dgm:pt modelId="{134D768D-79E9-4BFF-9E66-5A0C64FD6DC8}" type="pres">
      <dgm:prSet presAssocID="{98FA63A1-0AB7-4CCD-85B6-3B0879A0C367}" presName="compNode" presStyleCnt="0"/>
      <dgm:spPr/>
    </dgm:pt>
    <dgm:pt modelId="{1BAC602E-4213-43E2-A69A-17AD227D87F5}" type="pres">
      <dgm:prSet presAssocID="{98FA63A1-0AB7-4CCD-85B6-3B0879A0C367}" presName="iconBgRect" presStyleLbl="bgShp" presStyleIdx="5" presStyleCnt="6"/>
      <dgm:spPr/>
    </dgm:pt>
    <dgm:pt modelId="{CACB8081-0F2E-4ADA-B31C-7A883F4BD330}" type="pres">
      <dgm:prSet presAssocID="{98FA63A1-0AB7-4CCD-85B6-3B0879A0C367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ulleted List"/>
        </a:ext>
      </dgm:extLst>
    </dgm:pt>
    <dgm:pt modelId="{8D2F2C16-04B0-4EB1-A21D-3BD0855247F5}" type="pres">
      <dgm:prSet presAssocID="{98FA63A1-0AB7-4CCD-85B6-3B0879A0C367}" presName="spaceRect" presStyleCnt="0"/>
      <dgm:spPr/>
    </dgm:pt>
    <dgm:pt modelId="{EF0FD872-0020-4266-A420-6D046B9EB879}" type="pres">
      <dgm:prSet presAssocID="{98FA63A1-0AB7-4CCD-85B6-3B0879A0C367}" presName="textRect" presStyleLbl="revTx" presStyleIdx="5" presStyleCnt="6">
        <dgm:presLayoutVars>
          <dgm:chMax val="1"/>
          <dgm:chPref val="1"/>
        </dgm:presLayoutVars>
      </dgm:prSet>
      <dgm:spPr/>
    </dgm:pt>
  </dgm:ptLst>
  <dgm:cxnLst>
    <dgm:cxn modelId="{95A85A19-7A6E-427F-B48E-879D85EBD7D2}" srcId="{C501287E-067C-4875-B071-CDB40A138214}" destId="{5F54FA53-5041-4640-90AB-EEE88013A815}" srcOrd="0" destOrd="0" parTransId="{00A41092-86A9-4058-A5EC-6726C9DDD335}" sibTransId="{2EBF41DF-97AF-44BA-9ED2-B40227AF7C8B}"/>
    <dgm:cxn modelId="{BE7A5C3A-A6ED-465C-9196-C3192FA49F33}" srcId="{C501287E-067C-4875-B071-CDB40A138214}" destId="{3E431F45-D3A7-4840-A3BC-AB1DA58CFB8B}" srcOrd="1" destOrd="0" parTransId="{855886C6-3873-45EC-9CF3-374FD473FFCB}" sibTransId="{06EE1881-801E-429E-ACB2-68F816037A8A}"/>
    <dgm:cxn modelId="{1BBAC06E-5646-4FF4-9543-8A4157325058}" type="presOf" srcId="{98FA63A1-0AB7-4CCD-85B6-3B0879A0C367}" destId="{EF0FD872-0020-4266-A420-6D046B9EB879}" srcOrd="0" destOrd="0" presId="urn:microsoft.com/office/officeart/2018/5/layout/IconCircleLabelList"/>
    <dgm:cxn modelId="{168E247B-C33F-4FBB-915F-11734F044910}" type="presOf" srcId="{C501287E-067C-4875-B071-CDB40A138214}" destId="{BB613CC9-14AE-4E32-92CE-31AF8B7F31D8}" srcOrd="0" destOrd="0" presId="urn:microsoft.com/office/officeart/2018/5/layout/IconCircleLabelList"/>
    <dgm:cxn modelId="{3113718C-46B9-40FE-B1FE-1E1C3ABBDD7D}" type="presOf" srcId="{5F54FA53-5041-4640-90AB-EEE88013A815}" destId="{9E7300D7-EC12-4E0A-B686-29947960F7BE}" srcOrd="0" destOrd="0" presId="urn:microsoft.com/office/officeart/2018/5/layout/IconCircleLabelList"/>
    <dgm:cxn modelId="{B675E3A6-D78E-4322-8C59-7F413ABE923D}" srcId="{C501287E-067C-4875-B071-CDB40A138214}" destId="{0A766589-AB87-474E-BD4D-9386C08FE6C5}" srcOrd="3" destOrd="0" parTransId="{63D95AFF-CC06-412C-A5F2-8A10E6EA7FD8}" sibTransId="{089A4A1F-7D20-4611-8848-16AA69AB6506}"/>
    <dgm:cxn modelId="{FFA340AA-7CED-46CF-BA8E-2C80553182ED}" type="presOf" srcId="{3E431F45-D3A7-4840-A3BC-AB1DA58CFB8B}" destId="{EB0424D7-4021-4B1E-A1F3-992FD6241D37}" srcOrd="0" destOrd="0" presId="urn:microsoft.com/office/officeart/2018/5/layout/IconCircleLabelList"/>
    <dgm:cxn modelId="{7C9831AB-D03F-42C0-B533-A7997E086E36}" type="presOf" srcId="{878DC12A-24EA-4AA3-8221-44FD8E3764D6}" destId="{5CF32249-2145-4021-BAFD-75134B68082A}" srcOrd="0" destOrd="0" presId="urn:microsoft.com/office/officeart/2018/5/layout/IconCircleLabelList"/>
    <dgm:cxn modelId="{E18993BB-7232-4800-B5EE-A2EB0838D80E}" type="presOf" srcId="{0A766589-AB87-474E-BD4D-9386C08FE6C5}" destId="{CA68D171-BBCC-4940-BE0A-073EF29B81A8}" srcOrd="0" destOrd="0" presId="urn:microsoft.com/office/officeart/2018/5/layout/IconCircleLabelList"/>
    <dgm:cxn modelId="{26D003C9-705E-4F0E-AF64-A3E256851533}" srcId="{C501287E-067C-4875-B071-CDB40A138214}" destId="{98FA63A1-0AB7-4CCD-85B6-3B0879A0C367}" srcOrd="5" destOrd="0" parTransId="{56209DF8-2952-44A6-B9C7-68E912D2BFB3}" sibTransId="{8905C5EE-6A72-4B05-AA03-997A52092D48}"/>
    <dgm:cxn modelId="{2C9552D3-F999-4869-92C9-7D3B4E76FBC2}" srcId="{C501287E-067C-4875-B071-CDB40A138214}" destId="{878DC12A-24EA-4AA3-8221-44FD8E3764D6}" srcOrd="4" destOrd="0" parTransId="{34AE2D71-FACA-48E2-86BC-56FFEC342C84}" sibTransId="{A077D03D-FB7F-4A91-A060-137F597043D4}"/>
    <dgm:cxn modelId="{8EDE9AEC-E360-4CC2-AF8C-6CAE6C17CC71}" type="presOf" srcId="{05E4E592-4BFF-4614-9802-69E704144B8E}" destId="{C17496D7-4F85-4ACC-9A63-8D8401C34C74}" srcOrd="0" destOrd="0" presId="urn:microsoft.com/office/officeart/2018/5/layout/IconCircleLabelList"/>
    <dgm:cxn modelId="{8B7515F3-0AF8-4074-A7FB-1F36A98F2B1A}" srcId="{C501287E-067C-4875-B071-CDB40A138214}" destId="{05E4E592-4BFF-4614-9802-69E704144B8E}" srcOrd="2" destOrd="0" parTransId="{F9BAA269-D0B6-4A1F-AE96-3EDAB083A82A}" sibTransId="{A43F4031-71F2-4685-8C93-CC363C89D632}"/>
    <dgm:cxn modelId="{989DDCC6-2EAA-4DB5-98B1-94D0B93C881B}" type="presParOf" srcId="{BB613CC9-14AE-4E32-92CE-31AF8B7F31D8}" destId="{2606434B-80DD-45A8-AE33-A97747A25B80}" srcOrd="0" destOrd="0" presId="urn:microsoft.com/office/officeart/2018/5/layout/IconCircleLabelList"/>
    <dgm:cxn modelId="{53044B02-E56D-489B-BBAC-883476A0A26E}" type="presParOf" srcId="{2606434B-80DD-45A8-AE33-A97747A25B80}" destId="{B870CFC3-B4CF-4DB1-97AF-E5D2BF416729}" srcOrd="0" destOrd="0" presId="urn:microsoft.com/office/officeart/2018/5/layout/IconCircleLabelList"/>
    <dgm:cxn modelId="{F5CC6AFA-164A-4D1D-8149-F75FA3AEB30E}" type="presParOf" srcId="{2606434B-80DD-45A8-AE33-A97747A25B80}" destId="{FA1CF751-5866-4E5D-9586-122266146722}" srcOrd="1" destOrd="0" presId="urn:microsoft.com/office/officeart/2018/5/layout/IconCircleLabelList"/>
    <dgm:cxn modelId="{A5AB535A-BE3F-4C2C-A0D1-5481202D8AF1}" type="presParOf" srcId="{2606434B-80DD-45A8-AE33-A97747A25B80}" destId="{85808A4B-07C4-45C9-9EF8-39CEF8B020C1}" srcOrd="2" destOrd="0" presId="urn:microsoft.com/office/officeart/2018/5/layout/IconCircleLabelList"/>
    <dgm:cxn modelId="{C36D2FAD-B468-43E1-8B7B-D546F8F2A45F}" type="presParOf" srcId="{2606434B-80DD-45A8-AE33-A97747A25B80}" destId="{9E7300D7-EC12-4E0A-B686-29947960F7BE}" srcOrd="3" destOrd="0" presId="urn:microsoft.com/office/officeart/2018/5/layout/IconCircleLabelList"/>
    <dgm:cxn modelId="{5037FFF1-0F70-4850-AE26-E0D31082EFDB}" type="presParOf" srcId="{BB613CC9-14AE-4E32-92CE-31AF8B7F31D8}" destId="{B6862087-D758-4119-9AF6-A471F3223C22}" srcOrd="1" destOrd="0" presId="urn:microsoft.com/office/officeart/2018/5/layout/IconCircleLabelList"/>
    <dgm:cxn modelId="{24A547BE-4FE2-4A16-B046-0591B3A739F0}" type="presParOf" srcId="{BB613CC9-14AE-4E32-92CE-31AF8B7F31D8}" destId="{6DFC1EF6-E45E-491F-8F37-2309214F109C}" srcOrd="2" destOrd="0" presId="urn:microsoft.com/office/officeart/2018/5/layout/IconCircleLabelList"/>
    <dgm:cxn modelId="{52D2ACC5-FFDD-4DD2-9FEB-6F47355C64C7}" type="presParOf" srcId="{6DFC1EF6-E45E-491F-8F37-2309214F109C}" destId="{99CC38BD-5406-44A3-B879-DE555473F109}" srcOrd="0" destOrd="0" presId="urn:microsoft.com/office/officeart/2018/5/layout/IconCircleLabelList"/>
    <dgm:cxn modelId="{8D592359-E590-401E-BFE7-04CF90FA054A}" type="presParOf" srcId="{6DFC1EF6-E45E-491F-8F37-2309214F109C}" destId="{A64C77F7-200A-4DA1-BA68-539DBD69325F}" srcOrd="1" destOrd="0" presId="urn:microsoft.com/office/officeart/2018/5/layout/IconCircleLabelList"/>
    <dgm:cxn modelId="{A3ACCFBC-ADC5-4582-AAE0-9E91BF46E5DE}" type="presParOf" srcId="{6DFC1EF6-E45E-491F-8F37-2309214F109C}" destId="{228339F8-BFDD-4B52-B2EF-34414387D5E1}" srcOrd="2" destOrd="0" presId="urn:microsoft.com/office/officeart/2018/5/layout/IconCircleLabelList"/>
    <dgm:cxn modelId="{1C53567D-F71C-4934-8F3E-4EA978E081E6}" type="presParOf" srcId="{6DFC1EF6-E45E-491F-8F37-2309214F109C}" destId="{EB0424D7-4021-4B1E-A1F3-992FD6241D37}" srcOrd="3" destOrd="0" presId="urn:microsoft.com/office/officeart/2018/5/layout/IconCircleLabelList"/>
    <dgm:cxn modelId="{C90C7DFA-55B1-46EF-90BC-FC28CC3F5387}" type="presParOf" srcId="{BB613CC9-14AE-4E32-92CE-31AF8B7F31D8}" destId="{B9B48870-17E4-40FC-A7B9-1B8A820345CC}" srcOrd="3" destOrd="0" presId="urn:microsoft.com/office/officeart/2018/5/layout/IconCircleLabelList"/>
    <dgm:cxn modelId="{E97841BE-96F4-47A8-869A-0EAB1D85B808}" type="presParOf" srcId="{BB613CC9-14AE-4E32-92CE-31AF8B7F31D8}" destId="{FB143112-1871-4C4A-BEFA-589DB539DE02}" srcOrd="4" destOrd="0" presId="urn:microsoft.com/office/officeart/2018/5/layout/IconCircleLabelList"/>
    <dgm:cxn modelId="{36379112-59B3-4F50-AC01-16B11682E408}" type="presParOf" srcId="{FB143112-1871-4C4A-BEFA-589DB539DE02}" destId="{2A723AF1-5121-45A2-A77C-2DA86AFF25EB}" srcOrd="0" destOrd="0" presId="urn:microsoft.com/office/officeart/2018/5/layout/IconCircleLabelList"/>
    <dgm:cxn modelId="{E218B7DE-74FB-4DDA-9725-1518E37AC5DC}" type="presParOf" srcId="{FB143112-1871-4C4A-BEFA-589DB539DE02}" destId="{C5255074-C778-4601-BAD1-CC555C01DC08}" srcOrd="1" destOrd="0" presId="urn:microsoft.com/office/officeart/2018/5/layout/IconCircleLabelList"/>
    <dgm:cxn modelId="{C5B2FEEA-D57D-42F3-A315-D0724D3E8097}" type="presParOf" srcId="{FB143112-1871-4C4A-BEFA-589DB539DE02}" destId="{3CFE55EE-535E-4610-9E93-260E86C5412B}" srcOrd="2" destOrd="0" presId="urn:microsoft.com/office/officeart/2018/5/layout/IconCircleLabelList"/>
    <dgm:cxn modelId="{384AB9D8-6B73-42CB-A9E7-9FA7F9EF9221}" type="presParOf" srcId="{FB143112-1871-4C4A-BEFA-589DB539DE02}" destId="{C17496D7-4F85-4ACC-9A63-8D8401C34C74}" srcOrd="3" destOrd="0" presId="urn:microsoft.com/office/officeart/2018/5/layout/IconCircleLabelList"/>
    <dgm:cxn modelId="{4419C4DF-01CF-4173-B27A-8C1A3A74E260}" type="presParOf" srcId="{BB613CC9-14AE-4E32-92CE-31AF8B7F31D8}" destId="{4D29A83A-60A2-41C3-BDD2-4C71D3711BA6}" srcOrd="5" destOrd="0" presId="urn:microsoft.com/office/officeart/2018/5/layout/IconCircleLabelList"/>
    <dgm:cxn modelId="{161FF426-8589-4C71-B8A8-9F02728BC0C7}" type="presParOf" srcId="{BB613CC9-14AE-4E32-92CE-31AF8B7F31D8}" destId="{61758129-6D37-45C3-A043-849030C5D0B5}" srcOrd="6" destOrd="0" presId="urn:microsoft.com/office/officeart/2018/5/layout/IconCircleLabelList"/>
    <dgm:cxn modelId="{6D876691-09A7-4483-A04E-4C6980E61908}" type="presParOf" srcId="{61758129-6D37-45C3-A043-849030C5D0B5}" destId="{30062C96-DD06-4FFA-B4CA-03304B6679E7}" srcOrd="0" destOrd="0" presId="urn:microsoft.com/office/officeart/2018/5/layout/IconCircleLabelList"/>
    <dgm:cxn modelId="{AE5BBAEA-D5AD-4E3E-BC18-36B18AED171B}" type="presParOf" srcId="{61758129-6D37-45C3-A043-849030C5D0B5}" destId="{C7E2F413-7193-430C-B00C-7A23765E6A35}" srcOrd="1" destOrd="0" presId="urn:microsoft.com/office/officeart/2018/5/layout/IconCircleLabelList"/>
    <dgm:cxn modelId="{326E1358-A7D1-47BB-9674-D01FCA516640}" type="presParOf" srcId="{61758129-6D37-45C3-A043-849030C5D0B5}" destId="{55C35DE7-983D-4764-8A3F-7CEE96CFA577}" srcOrd="2" destOrd="0" presId="urn:microsoft.com/office/officeart/2018/5/layout/IconCircleLabelList"/>
    <dgm:cxn modelId="{39EE3F0B-B27E-4D3E-BA1F-FCF8B02FE824}" type="presParOf" srcId="{61758129-6D37-45C3-A043-849030C5D0B5}" destId="{CA68D171-BBCC-4940-BE0A-073EF29B81A8}" srcOrd="3" destOrd="0" presId="urn:microsoft.com/office/officeart/2018/5/layout/IconCircleLabelList"/>
    <dgm:cxn modelId="{4FD398BB-93E2-486A-983A-1BC4FBFC6174}" type="presParOf" srcId="{BB613CC9-14AE-4E32-92CE-31AF8B7F31D8}" destId="{8785F5FC-861B-4745-A6DD-E95A142A46DE}" srcOrd="7" destOrd="0" presId="urn:microsoft.com/office/officeart/2018/5/layout/IconCircleLabelList"/>
    <dgm:cxn modelId="{6A55DA6E-2D0D-4FC4-A7AE-567185985122}" type="presParOf" srcId="{BB613CC9-14AE-4E32-92CE-31AF8B7F31D8}" destId="{CF58101A-1C72-44CC-A1A1-793FDB4AC0D9}" srcOrd="8" destOrd="0" presId="urn:microsoft.com/office/officeart/2018/5/layout/IconCircleLabelList"/>
    <dgm:cxn modelId="{02B06665-19F9-4001-984B-FD577F7D6ECB}" type="presParOf" srcId="{CF58101A-1C72-44CC-A1A1-793FDB4AC0D9}" destId="{20C336A3-E181-4F65-9440-2BA974BD78FA}" srcOrd="0" destOrd="0" presId="urn:microsoft.com/office/officeart/2018/5/layout/IconCircleLabelList"/>
    <dgm:cxn modelId="{DAEF77A9-7DAE-48D9-82AC-2321EA535A79}" type="presParOf" srcId="{CF58101A-1C72-44CC-A1A1-793FDB4AC0D9}" destId="{E8D254A3-AB79-4724-9D36-0EEAF300615C}" srcOrd="1" destOrd="0" presId="urn:microsoft.com/office/officeart/2018/5/layout/IconCircleLabelList"/>
    <dgm:cxn modelId="{8E76B807-314A-4246-BCA3-569DA7734214}" type="presParOf" srcId="{CF58101A-1C72-44CC-A1A1-793FDB4AC0D9}" destId="{1F17CEBC-BDCC-40E4-A9A1-2D294D54AAAB}" srcOrd="2" destOrd="0" presId="urn:microsoft.com/office/officeart/2018/5/layout/IconCircleLabelList"/>
    <dgm:cxn modelId="{9710E135-FC5A-4E92-8E29-13A6BD9CB787}" type="presParOf" srcId="{CF58101A-1C72-44CC-A1A1-793FDB4AC0D9}" destId="{5CF32249-2145-4021-BAFD-75134B68082A}" srcOrd="3" destOrd="0" presId="urn:microsoft.com/office/officeart/2018/5/layout/IconCircleLabelList"/>
    <dgm:cxn modelId="{E952AA73-7DCC-4986-A2D1-CDAAD4868892}" type="presParOf" srcId="{BB613CC9-14AE-4E32-92CE-31AF8B7F31D8}" destId="{AD91179C-327D-4E11-A175-DE6EE57B062B}" srcOrd="9" destOrd="0" presId="urn:microsoft.com/office/officeart/2018/5/layout/IconCircleLabelList"/>
    <dgm:cxn modelId="{1009BD37-B7DE-4CA1-9DD0-0B891DE07C8A}" type="presParOf" srcId="{BB613CC9-14AE-4E32-92CE-31AF8B7F31D8}" destId="{134D768D-79E9-4BFF-9E66-5A0C64FD6DC8}" srcOrd="10" destOrd="0" presId="urn:microsoft.com/office/officeart/2018/5/layout/IconCircleLabelList"/>
    <dgm:cxn modelId="{D856579C-4317-4B9A-9218-25F6079794D6}" type="presParOf" srcId="{134D768D-79E9-4BFF-9E66-5A0C64FD6DC8}" destId="{1BAC602E-4213-43E2-A69A-17AD227D87F5}" srcOrd="0" destOrd="0" presId="urn:microsoft.com/office/officeart/2018/5/layout/IconCircleLabelList"/>
    <dgm:cxn modelId="{D996630F-8D9F-43CF-8D3C-393878EA9CE2}" type="presParOf" srcId="{134D768D-79E9-4BFF-9E66-5A0C64FD6DC8}" destId="{CACB8081-0F2E-4ADA-B31C-7A883F4BD330}" srcOrd="1" destOrd="0" presId="urn:microsoft.com/office/officeart/2018/5/layout/IconCircleLabelList"/>
    <dgm:cxn modelId="{2F7B3483-38F2-420E-87D5-D18172EFD808}" type="presParOf" srcId="{134D768D-79E9-4BFF-9E66-5A0C64FD6DC8}" destId="{8D2F2C16-04B0-4EB1-A21D-3BD0855247F5}" srcOrd="2" destOrd="0" presId="urn:microsoft.com/office/officeart/2018/5/layout/IconCircleLabelList"/>
    <dgm:cxn modelId="{02DE101A-5FCB-4AA4-B147-C0223EB298EC}" type="presParOf" srcId="{134D768D-79E9-4BFF-9E66-5A0C64FD6DC8}" destId="{EF0FD872-0020-4266-A420-6D046B9EB879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198C35F-EB5C-9A4F-9667-53E2440E2C72}" type="doc">
      <dgm:prSet loTypeId="urn:microsoft.com/office/officeart/2005/8/layout/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E95D4E8-0605-2E45-926B-0DE18D60F44B}">
      <dgm:prSet/>
      <dgm:spPr/>
      <dgm:t>
        <a:bodyPr/>
        <a:lstStyle/>
        <a:p>
          <a:r>
            <a:rPr lang="en-US"/>
            <a:t>Start</a:t>
          </a:r>
          <a:endParaRPr lang="en-CA"/>
        </a:p>
      </dgm:t>
    </dgm:pt>
    <dgm:pt modelId="{AD2B8AA7-E485-1340-8F5D-C15505940C36}" type="parTrans" cxnId="{623FB195-05B9-DF4B-AF43-1D427A2EB59C}">
      <dgm:prSet/>
      <dgm:spPr/>
      <dgm:t>
        <a:bodyPr/>
        <a:lstStyle/>
        <a:p>
          <a:endParaRPr lang="en-US"/>
        </a:p>
      </dgm:t>
    </dgm:pt>
    <dgm:pt modelId="{D411D14C-35FE-3F4C-9604-7144C752E320}" type="sibTrans" cxnId="{623FB195-05B9-DF4B-AF43-1D427A2EB59C}">
      <dgm:prSet/>
      <dgm:spPr/>
      <dgm:t>
        <a:bodyPr/>
        <a:lstStyle/>
        <a:p>
          <a:endParaRPr lang="en-US"/>
        </a:p>
      </dgm:t>
    </dgm:pt>
    <dgm:pt modelId="{3BC1D8AC-6DB3-1B47-B844-B094A74941CD}">
      <dgm:prSet/>
      <dgm:spPr/>
      <dgm:t>
        <a:bodyPr/>
        <a:lstStyle/>
        <a:p>
          <a:r>
            <a:rPr lang="en-US" dirty="0"/>
            <a:t>Initiating the data collection process.</a:t>
          </a:r>
          <a:endParaRPr lang="en-CA" dirty="0"/>
        </a:p>
      </dgm:t>
    </dgm:pt>
    <dgm:pt modelId="{3A4E62E7-6EA6-C141-A869-A711D047E0E1}" type="parTrans" cxnId="{F5769B1A-35DF-B74B-8DAA-2CC054D11947}">
      <dgm:prSet/>
      <dgm:spPr/>
      <dgm:t>
        <a:bodyPr/>
        <a:lstStyle/>
        <a:p>
          <a:endParaRPr lang="en-US"/>
        </a:p>
      </dgm:t>
    </dgm:pt>
    <dgm:pt modelId="{07918E81-BD98-0447-B7DA-728ADFF250DA}" type="sibTrans" cxnId="{F5769B1A-35DF-B74B-8DAA-2CC054D11947}">
      <dgm:prSet/>
      <dgm:spPr/>
      <dgm:t>
        <a:bodyPr/>
        <a:lstStyle/>
        <a:p>
          <a:endParaRPr lang="en-US"/>
        </a:p>
      </dgm:t>
    </dgm:pt>
    <dgm:pt modelId="{7C74AAB2-BA3E-E944-BEA4-503DFAB68CD7}">
      <dgm:prSet/>
      <dgm:spPr/>
      <dgm:t>
        <a:bodyPr/>
        <a:lstStyle/>
        <a:p>
          <a:r>
            <a:rPr lang="en-US"/>
            <a:t>Web Scraping</a:t>
          </a:r>
          <a:endParaRPr lang="en-CA"/>
        </a:p>
      </dgm:t>
    </dgm:pt>
    <dgm:pt modelId="{F92B477C-3B6A-7E46-8218-C59AA374C93E}" type="parTrans" cxnId="{B97E2613-2FD2-E84D-AD4D-DB8C4DCDB019}">
      <dgm:prSet/>
      <dgm:spPr/>
      <dgm:t>
        <a:bodyPr/>
        <a:lstStyle/>
        <a:p>
          <a:endParaRPr lang="en-US"/>
        </a:p>
      </dgm:t>
    </dgm:pt>
    <dgm:pt modelId="{B655216D-A285-384E-B68A-0823406C052E}" type="sibTrans" cxnId="{B97E2613-2FD2-E84D-AD4D-DB8C4DCDB019}">
      <dgm:prSet/>
      <dgm:spPr/>
      <dgm:t>
        <a:bodyPr/>
        <a:lstStyle/>
        <a:p>
          <a:endParaRPr lang="en-US"/>
        </a:p>
      </dgm:t>
    </dgm:pt>
    <dgm:pt modelId="{B08A048F-8BB2-CF41-9DFB-5BFFF47F9F56}">
      <dgm:prSet/>
      <dgm:spPr/>
      <dgm:t>
        <a:bodyPr/>
        <a:lstStyle/>
        <a:p>
          <a:r>
            <a:rPr lang="en-US" dirty="0"/>
            <a:t>Incorporating additional data using BeautifulSoup to extract data from Wikipedia.</a:t>
          </a:r>
          <a:endParaRPr lang="en-CA" dirty="0"/>
        </a:p>
      </dgm:t>
    </dgm:pt>
    <dgm:pt modelId="{F2358910-72CB-7D40-8FD4-09C63A762CCC}" type="parTrans" cxnId="{24CDF1A9-8BEC-7144-A041-03FA508EEC1D}">
      <dgm:prSet/>
      <dgm:spPr/>
      <dgm:t>
        <a:bodyPr/>
        <a:lstStyle/>
        <a:p>
          <a:endParaRPr lang="en-US"/>
        </a:p>
      </dgm:t>
    </dgm:pt>
    <dgm:pt modelId="{4CD12E3C-240B-5641-B648-354CBDF61659}" type="sibTrans" cxnId="{24CDF1A9-8BEC-7144-A041-03FA508EEC1D}">
      <dgm:prSet/>
      <dgm:spPr/>
      <dgm:t>
        <a:bodyPr/>
        <a:lstStyle/>
        <a:p>
          <a:endParaRPr lang="en-US"/>
        </a:p>
      </dgm:t>
    </dgm:pt>
    <dgm:pt modelId="{C33EAF6D-DDEB-1B45-9EF3-6B211FCC766F}">
      <dgm:prSet/>
      <dgm:spPr/>
      <dgm:t>
        <a:bodyPr/>
        <a:lstStyle/>
        <a:p>
          <a:r>
            <a:rPr lang="en-US" dirty="0"/>
            <a:t>Data Transformation</a:t>
          </a:r>
          <a:endParaRPr lang="en-CA" dirty="0"/>
        </a:p>
      </dgm:t>
    </dgm:pt>
    <dgm:pt modelId="{5EEAD63A-E958-AA47-97F9-EE58061FBB41}" type="parTrans" cxnId="{4FF56EAB-F45C-9649-A520-68EBAF155A02}">
      <dgm:prSet/>
      <dgm:spPr/>
      <dgm:t>
        <a:bodyPr/>
        <a:lstStyle/>
        <a:p>
          <a:endParaRPr lang="en-US"/>
        </a:p>
      </dgm:t>
    </dgm:pt>
    <dgm:pt modelId="{9F5FD997-3DD3-CB48-AE84-FEC05F7847B6}" type="sibTrans" cxnId="{4FF56EAB-F45C-9649-A520-68EBAF155A02}">
      <dgm:prSet/>
      <dgm:spPr/>
      <dgm:t>
        <a:bodyPr/>
        <a:lstStyle/>
        <a:p>
          <a:endParaRPr lang="en-US"/>
        </a:p>
      </dgm:t>
    </dgm:pt>
    <dgm:pt modelId="{8BBD91D3-16A5-5D49-8D0E-93376D67FCC2}">
      <dgm:prSet/>
      <dgm:spPr/>
      <dgm:t>
        <a:bodyPr/>
        <a:lstStyle/>
        <a:p>
          <a:r>
            <a:rPr lang="en-US" dirty="0"/>
            <a:t>Converting raw data into structured Pandas data frames.</a:t>
          </a:r>
          <a:endParaRPr lang="en-CA" dirty="0"/>
        </a:p>
      </dgm:t>
    </dgm:pt>
    <dgm:pt modelId="{EEE71E53-0CD5-CC42-9196-9E473200B2E5}" type="parTrans" cxnId="{E17F3754-0B1F-684A-B5D9-8BC86C258E9C}">
      <dgm:prSet/>
      <dgm:spPr/>
      <dgm:t>
        <a:bodyPr/>
        <a:lstStyle/>
        <a:p>
          <a:endParaRPr lang="en-US"/>
        </a:p>
      </dgm:t>
    </dgm:pt>
    <dgm:pt modelId="{7893CD82-AD29-FE48-BFCA-F256F348476B}" type="sibTrans" cxnId="{E17F3754-0B1F-684A-B5D9-8BC86C258E9C}">
      <dgm:prSet/>
      <dgm:spPr/>
      <dgm:t>
        <a:bodyPr/>
        <a:lstStyle/>
        <a:p>
          <a:endParaRPr lang="en-US"/>
        </a:p>
      </dgm:t>
    </dgm:pt>
    <dgm:pt modelId="{B71A8CC0-DAB6-A743-89DB-1D8127F2D4A2}">
      <dgm:prSet/>
      <dgm:spPr/>
      <dgm:t>
        <a:bodyPr/>
        <a:lstStyle/>
        <a:p>
          <a:r>
            <a:rPr lang="en-US" dirty="0"/>
            <a:t>Data Cleaning</a:t>
          </a:r>
          <a:endParaRPr lang="en-CA" dirty="0"/>
        </a:p>
      </dgm:t>
    </dgm:pt>
    <dgm:pt modelId="{B4E2C628-7E41-EB47-BC09-D50471230090}" type="parTrans" cxnId="{21F3911E-E467-894B-B261-83372139A2D7}">
      <dgm:prSet/>
      <dgm:spPr/>
      <dgm:t>
        <a:bodyPr/>
        <a:lstStyle/>
        <a:p>
          <a:endParaRPr lang="en-US"/>
        </a:p>
      </dgm:t>
    </dgm:pt>
    <dgm:pt modelId="{FB0058A2-9721-5D46-A65B-04F95C8DB7B3}" type="sibTrans" cxnId="{21F3911E-E467-894B-B261-83372139A2D7}">
      <dgm:prSet/>
      <dgm:spPr/>
      <dgm:t>
        <a:bodyPr/>
        <a:lstStyle/>
        <a:p>
          <a:endParaRPr lang="en-US"/>
        </a:p>
      </dgm:t>
    </dgm:pt>
    <dgm:pt modelId="{1063A465-7D16-5648-9435-5117D1923658}">
      <dgm:prSet/>
      <dgm:spPr/>
      <dgm:t>
        <a:bodyPr/>
        <a:lstStyle/>
        <a:p>
          <a:r>
            <a:rPr lang="en-US"/>
            <a:t>Cleaning and preprocessing data for analysis.</a:t>
          </a:r>
          <a:endParaRPr lang="en-CA"/>
        </a:p>
      </dgm:t>
    </dgm:pt>
    <dgm:pt modelId="{740ADC2E-9801-0749-9336-3019FB8EEC2E}" type="parTrans" cxnId="{99731395-9808-A945-9822-102F2EE2F4C6}">
      <dgm:prSet/>
      <dgm:spPr/>
      <dgm:t>
        <a:bodyPr/>
        <a:lstStyle/>
        <a:p>
          <a:endParaRPr lang="en-US"/>
        </a:p>
      </dgm:t>
    </dgm:pt>
    <dgm:pt modelId="{89572E4D-F7FE-D845-9CF7-3A3229CB19D7}" type="sibTrans" cxnId="{99731395-9808-A945-9822-102F2EE2F4C6}">
      <dgm:prSet/>
      <dgm:spPr/>
      <dgm:t>
        <a:bodyPr/>
        <a:lstStyle/>
        <a:p>
          <a:endParaRPr lang="en-US"/>
        </a:p>
      </dgm:t>
    </dgm:pt>
    <dgm:pt modelId="{5E125FA2-14D3-D74E-BE70-190E4B742863}">
      <dgm:prSet/>
      <dgm:spPr/>
      <dgm:t>
        <a:bodyPr/>
        <a:lstStyle/>
        <a:p>
          <a:r>
            <a:rPr lang="en-US" dirty="0"/>
            <a:t>End</a:t>
          </a:r>
          <a:endParaRPr lang="en-CA" dirty="0"/>
        </a:p>
      </dgm:t>
    </dgm:pt>
    <dgm:pt modelId="{3A7DB042-4056-AB4D-B020-A91577B9B41C}" type="parTrans" cxnId="{935E8BB4-A5EB-8141-97AC-4D8619BE7185}">
      <dgm:prSet/>
      <dgm:spPr/>
      <dgm:t>
        <a:bodyPr/>
        <a:lstStyle/>
        <a:p>
          <a:endParaRPr lang="en-US"/>
        </a:p>
      </dgm:t>
    </dgm:pt>
    <dgm:pt modelId="{43AF010D-1964-E941-AA99-5077DE708DC1}" type="sibTrans" cxnId="{935E8BB4-A5EB-8141-97AC-4D8619BE7185}">
      <dgm:prSet/>
      <dgm:spPr/>
      <dgm:t>
        <a:bodyPr/>
        <a:lstStyle/>
        <a:p>
          <a:endParaRPr lang="en-US"/>
        </a:p>
      </dgm:t>
    </dgm:pt>
    <dgm:pt modelId="{7BFCA52F-A3E9-A140-904B-6528387FDFF9}">
      <dgm:prSet/>
      <dgm:spPr/>
      <dgm:t>
        <a:bodyPr/>
        <a:lstStyle/>
        <a:p>
          <a:r>
            <a:rPr lang="en-US" dirty="0"/>
            <a:t>Concluding the data collection phase.</a:t>
          </a:r>
          <a:endParaRPr lang="en-CA" dirty="0"/>
        </a:p>
      </dgm:t>
    </dgm:pt>
    <dgm:pt modelId="{40EEB06D-D5A7-7444-A2E1-6296EB85B852}" type="parTrans" cxnId="{B8932878-3CB9-AE46-8698-4810C9A5E3AC}">
      <dgm:prSet/>
      <dgm:spPr/>
      <dgm:t>
        <a:bodyPr/>
        <a:lstStyle/>
        <a:p>
          <a:endParaRPr lang="en-US"/>
        </a:p>
      </dgm:t>
    </dgm:pt>
    <dgm:pt modelId="{CC934056-BE0F-524F-9B94-DBFBED51877B}" type="sibTrans" cxnId="{B8932878-3CB9-AE46-8698-4810C9A5E3AC}">
      <dgm:prSet/>
      <dgm:spPr/>
      <dgm:t>
        <a:bodyPr/>
        <a:lstStyle/>
        <a:p>
          <a:endParaRPr lang="en-US"/>
        </a:p>
      </dgm:t>
    </dgm:pt>
    <dgm:pt modelId="{97F28868-8C02-2945-B57B-190477C25A62}">
      <dgm:prSet/>
      <dgm:spPr/>
      <dgm:t>
        <a:bodyPr/>
        <a:lstStyle/>
        <a:p>
          <a:r>
            <a:rPr lang="en-CA" dirty="0"/>
            <a:t>SpaceX API</a:t>
          </a:r>
        </a:p>
      </dgm:t>
    </dgm:pt>
    <dgm:pt modelId="{717472E2-39CA-1347-B87E-0FB7405F6340}" type="parTrans" cxnId="{290FBBF7-E067-6042-8F6A-F141341ED800}">
      <dgm:prSet/>
      <dgm:spPr/>
      <dgm:t>
        <a:bodyPr/>
        <a:lstStyle/>
        <a:p>
          <a:endParaRPr lang="en-US"/>
        </a:p>
      </dgm:t>
    </dgm:pt>
    <dgm:pt modelId="{5E448407-1C4C-E842-979E-3F0EDD083EF7}" type="sibTrans" cxnId="{290FBBF7-E067-6042-8F6A-F141341ED800}">
      <dgm:prSet/>
      <dgm:spPr/>
      <dgm:t>
        <a:bodyPr/>
        <a:lstStyle/>
        <a:p>
          <a:endParaRPr lang="en-US"/>
        </a:p>
      </dgm:t>
    </dgm:pt>
    <dgm:pt modelId="{BB116DA8-476F-254A-9BAC-122289471123}">
      <dgm:prSet/>
      <dgm:spPr/>
      <dgm:t>
        <a:bodyPr/>
        <a:lstStyle/>
        <a:p>
          <a:r>
            <a:rPr lang="en-US" dirty="0"/>
            <a:t>Accessing Launch information from SpaceX Database.</a:t>
          </a:r>
          <a:endParaRPr lang="en-CA" dirty="0"/>
        </a:p>
      </dgm:t>
    </dgm:pt>
    <dgm:pt modelId="{A7FFE20D-361D-3B40-9FC3-1B97E07C3037}" type="parTrans" cxnId="{1FEE528E-7318-0244-9911-EA7E81A6D3EA}">
      <dgm:prSet/>
      <dgm:spPr/>
      <dgm:t>
        <a:bodyPr/>
        <a:lstStyle/>
        <a:p>
          <a:endParaRPr lang="en-US"/>
        </a:p>
      </dgm:t>
    </dgm:pt>
    <dgm:pt modelId="{038A44E6-4C29-EE4E-8B5A-8BFABBBB706E}" type="sibTrans" cxnId="{1FEE528E-7318-0244-9911-EA7E81A6D3EA}">
      <dgm:prSet/>
      <dgm:spPr/>
      <dgm:t>
        <a:bodyPr/>
        <a:lstStyle/>
        <a:p>
          <a:endParaRPr lang="en-US"/>
        </a:p>
      </dgm:t>
    </dgm:pt>
    <dgm:pt modelId="{F413F56A-0FC1-F943-8A4B-B7740E62C95D}" type="pres">
      <dgm:prSet presAssocID="{9198C35F-EB5C-9A4F-9667-53E2440E2C72}" presName="linearFlow" presStyleCnt="0">
        <dgm:presLayoutVars>
          <dgm:dir/>
          <dgm:animLvl val="lvl"/>
          <dgm:resizeHandles val="exact"/>
        </dgm:presLayoutVars>
      </dgm:prSet>
      <dgm:spPr/>
    </dgm:pt>
    <dgm:pt modelId="{DD764CB4-90B3-114B-8E07-39552F8C27CB}" type="pres">
      <dgm:prSet presAssocID="{5E95D4E8-0605-2E45-926B-0DE18D60F44B}" presName="composite" presStyleCnt="0"/>
      <dgm:spPr/>
    </dgm:pt>
    <dgm:pt modelId="{EF9AAF06-3695-FB4C-878A-96D5F43BC480}" type="pres">
      <dgm:prSet presAssocID="{5E95D4E8-0605-2E45-926B-0DE18D60F44B}" presName="parTx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77C6D40D-43E2-6D4A-BCCB-E50438AFAFB9}" type="pres">
      <dgm:prSet presAssocID="{5E95D4E8-0605-2E45-926B-0DE18D60F44B}" presName="parSh" presStyleLbl="node1" presStyleIdx="0" presStyleCnt="6"/>
      <dgm:spPr/>
    </dgm:pt>
    <dgm:pt modelId="{ED857C70-20A4-9B45-8BB9-A0F99ACFAA37}" type="pres">
      <dgm:prSet presAssocID="{5E95D4E8-0605-2E45-926B-0DE18D60F44B}" presName="desTx" presStyleLbl="fgAcc1" presStyleIdx="0" presStyleCnt="6">
        <dgm:presLayoutVars>
          <dgm:bulletEnabled val="1"/>
        </dgm:presLayoutVars>
      </dgm:prSet>
      <dgm:spPr/>
    </dgm:pt>
    <dgm:pt modelId="{23016751-0AF9-ED4C-AFC9-FB4549181760}" type="pres">
      <dgm:prSet presAssocID="{D411D14C-35FE-3F4C-9604-7144C752E320}" presName="sibTrans" presStyleLbl="sibTrans2D1" presStyleIdx="0" presStyleCnt="5"/>
      <dgm:spPr/>
    </dgm:pt>
    <dgm:pt modelId="{74DE8601-EFD8-6D4E-A999-17D0743EE845}" type="pres">
      <dgm:prSet presAssocID="{D411D14C-35FE-3F4C-9604-7144C752E320}" presName="connTx" presStyleLbl="sibTrans2D1" presStyleIdx="0" presStyleCnt="5"/>
      <dgm:spPr/>
    </dgm:pt>
    <dgm:pt modelId="{10BBDF89-3004-444C-AB78-DE4614CAF059}" type="pres">
      <dgm:prSet presAssocID="{97F28868-8C02-2945-B57B-190477C25A62}" presName="composite" presStyleCnt="0"/>
      <dgm:spPr/>
    </dgm:pt>
    <dgm:pt modelId="{2DA6986E-0364-4A41-B704-5883A65AB9AE}" type="pres">
      <dgm:prSet presAssocID="{97F28868-8C02-2945-B57B-190477C25A62}" presName="parTx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3262F6A0-69C7-6041-BA6D-163616FCEA79}" type="pres">
      <dgm:prSet presAssocID="{97F28868-8C02-2945-B57B-190477C25A62}" presName="parSh" presStyleLbl="node1" presStyleIdx="1" presStyleCnt="6"/>
      <dgm:spPr/>
    </dgm:pt>
    <dgm:pt modelId="{04EE3B0B-4C14-8846-91AB-9250711F3067}" type="pres">
      <dgm:prSet presAssocID="{97F28868-8C02-2945-B57B-190477C25A62}" presName="desTx" presStyleLbl="fgAcc1" presStyleIdx="1" presStyleCnt="6">
        <dgm:presLayoutVars>
          <dgm:bulletEnabled val="1"/>
        </dgm:presLayoutVars>
      </dgm:prSet>
      <dgm:spPr/>
    </dgm:pt>
    <dgm:pt modelId="{4AF74E69-8158-0D42-881F-C048B784ABB7}" type="pres">
      <dgm:prSet presAssocID="{5E448407-1C4C-E842-979E-3F0EDD083EF7}" presName="sibTrans" presStyleLbl="sibTrans2D1" presStyleIdx="1" presStyleCnt="5"/>
      <dgm:spPr/>
    </dgm:pt>
    <dgm:pt modelId="{4BE55DDB-4EF6-844D-AEA6-44FE01FD1EEA}" type="pres">
      <dgm:prSet presAssocID="{5E448407-1C4C-E842-979E-3F0EDD083EF7}" presName="connTx" presStyleLbl="sibTrans2D1" presStyleIdx="1" presStyleCnt="5"/>
      <dgm:spPr/>
    </dgm:pt>
    <dgm:pt modelId="{18AFF0EA-D2FC-4841-88D3-6FAFAB15B9E3}" type="pres">
      <dgm:prSet presAssocID="{7C74AAB2-BA3E-E944-BEA4-503DFAB68CD7}" presName="composite" presStyleCnt="0"/>
      <dgm:spPr/>
    </dgm:pt>
    <dgm:pt modelId="{4F81FFD5-BDB1-AC44-A465-8B7C3BD6F204}" type="pres">
      <dgm:prSet presAssocID="{7C74AAB2-BA3E-E944-BEA4-503DFAB68CD7}" presName="parTx" presStyleLbl="node1" presStyleIdx="1" presStyleCnt="6">
        <dgm:presLayoutVars>
          <dgm:chMax val="0"/>
          <dgm:chPref val="0"/>
          <dgm:bulletEnabled val="1"/>
        </dgm:presLayoutVars>
      </dgm:prSet>
      <dgm:spPr/>
    </dgm:pt>
    <dgm:pt modelId="{6E894627-C85F-8341-972D-6D56AA56B7A5}" type="pres">
      <dgm:prSet presAssocID="{7C74AAB2-BA3E-E944-BEA4-503DFAB68CD7}" presName="parSh" presStyleLbl="node1" presStyleIdx="2" presStyleCnt="6"/>
      <dgm:spPr/>
    </dgm:pt>
    <dgm:pt modelId="{8B54A61F-2DCD-2040-98A1-0C8934766C2D}" type="pres">
      <dgm:prSet presAssocID="{7C74AAB2-BA3E-E944-BEA4-503DFAB68CD7}" presName="desTx" presStyleLbl="fgAcc1" presStyleIdx="2" presStyleCnt="6">
        <dgm:presLayoutVars>
          <dgm:bulletEnabled val="1"/>
        </dgm:presLayoutVars>
      </dgm:prSet>
      <dgm:spPr/>
    </dgm:pt>
    <dgm:pt modelId="{8C66A80A-B7C4-7042-9C9B-B8068D3EE456}" type="pres">
      <dgm:prSet presAssocID="{B655216D-A285-384E-B68A-0823406C052E}" presName="sibTrans" presStyleLbl="sibTrans2D1" presStyleIdx="2" presStyleCnt="5"/>
      <dgm:spPr/>
    </dgm:pt>
    <dgm:pt modelId="{3CF52603-EF2F-8A42-9CC0-8D85BDE082C7}" type="pres">
      <dgm:prSet presAssocID="{B655216D-A285-384E-B68A-0823406C052E}" presName="connTx" presStyleLbl="sibTrans2D1" presStyleIdx="2" presStyleCnt="5"/>
      <dgm:spPr/>
    </dgm:pt>
    <dgm:pt modelId="{C20C555C-5C23-EE41-BFCF-F49CDB57BA35}" type="pres">
      <dgm:prSet presAssocID="{C33EAF6D-DDEB-1B45-9EF3-6B211FCC766F}" presName="composite" presStyleCnt="0"/>
      <dgm:spPr/>
    </dgm:pt>
    <dgm:pt modelId="{FB08AFF2-0A25-8843-BF14-6812BEB5751E}" type="pres">
      <dgm:prSet presAssocID="{C33EAF6D-DDEB-1B45-9EF3-6B211FCC766F}" presName="parTx" presStyleLbl="node1" presStyleIdx="2" presStyleCnt="6">
        <dgm:presLayoutVars>
          <dgm:chMax val="0"/>
          <dgm:chPref val="0"/>
          <dgm:bulletEnabled val="1"/>
        </dgm:presLayoutVars>
      </dgm:prSet>
      <dgm:spPr/>
    </dgm:pt>
    <dgm:pt modelId="{D6A8392B-A7BC-2F4F-A728-AD4EAA78AF7F}" type="pres">
      <dgm:prSet presAssocID="{C33EAF6D-DDEB-1B45-9EF3-6B211FCC766F}" presName="parSh" presStyleLbl="node1" presStyleIdx="3" presStyleCnt="6"/>
      <dgm:spPr/>
    </dgm:pt>
    <dgm:pt modelId="{62D6BC4B-4DF2-6C48-8059-416AC3A6BAB8}" type="pres">
      <dgm:prSet presAssocID="{C33EAF6D-DDEB-1B45-9EF3-6B211FCC766F}" presName="desTx" presStyleLbl="fgAcc1" presStyleIdx="3" presStyleCnt="6">
        <dgm:presLayoutVars>
          <dgm:bulletEnabled val="1"/>
        </dgm:presLayoutVars>
      </dgm:prSet>
      <dgm:spPr/>
    </dgm:pt>
    <dgm:pt modelId="{63A308A3-6508-1946-B8EA-EB8AB34FF781}" type="pres">
      <dgm:prSet presAssocID="{9F5FD997-3DD3-CB48-AE84-FEC05F7847B6}" presName="sibTrans" presStyleLbl="sibTrans2D1" presStyleIdx="3" presStyleCnt="5"/>
      <dgm:spPr/>
    </dgm:pt>
    <dgm:pt modelId="{7D9139C4-30C7-2347-A55E-A9508F32E905}" type="pres">
      <dgm:prSet presAssocID="{9F5FD997-3DD3-CB48-AE84-FEC05F7847B6}" presName="connTx" presStyleLbl="sibTrans2D1" presStyleIdx="3" presStyleCnt="5"/>
      <dgm:spPr/>
    </dgm:pt>
    <dgm:pt modelId="{CB96878B-3A4A-2A43-9DC8-31F8BE058A66}" type="pres">
      <dgm:prSet presAssocID="{B71A8CC0-DAB6-A743-89DB-1D8127F2D4A2}" presName="composite" presStyleCnt="0"/>
      <dgm:spPr/>
    </dgm:pt>
    <dgm:pt modelId="{A0BD7EA7-8587-454D-A05A-0D16D00D7E8F}" type="pres">
      <dgm:prSet presAssocID="{B71A8CC0-DAB6-A743-89DB-1D8127F2D4A2}" presName="parTx" presStyleLbl="node1" presStyleIdx="3" presStyleCnt="6">
        <dgm:presLayoutVars>
          <dgm:chMax val="0"/>
          <dgm:chPref val="0"/>
          <dgm:bulletEnabled val="1"/>
        </dgm:presLayoutVars>
      </dgm:prSet>
      <dgm:spPr/>
    </dgm:pt>
    <dgm:pt modelId="{1DB60FA1-211F-7F48-B97F-36CA9FDFF50A}" type="pres">
      <dgm:prSet presAssocID="{B71A8CC0-DAB6-A743-89DB-1D8127F2D4A2}" presName="parSh" presStyleLbl="node1" presStyleIdx="4" presStyleCnt="6"/>
      <dgm:spPr/>
    </dgm:pt>
    <dgm:pt modelId="{78B2F323-3E49-AB47-9D56-6E3D54BF7E6A}" type="pres">
      <dgm:prSet presAssocID="{B71A8CC0-DAB6-A743-89DB-1D8127F2D4A2}" presName="desTx" presStyleLbl="fgAcc1" presStyleIdx="4" presStyleCnt="6">
        <dgm:presLayoutVars>
          <dgm:bulletEnabled val="1"/>
        </dgm:presLayoutVars>
      </dgm:prSet>
      <dgm:spPr/>
    </dgm:pt>
    <dgm:pt modelId="{D3BDCC83-85EA-4D4C-A8F6-146F773333D2}" type="pres">
      <dgm:prSet presAssocID="{FB0058A2-9721-5D46-A65B-04F95C8DB7B3}" presName="sibTrans" presStyleLbl="sibTrans2D1" presStyleIdx="4" presStyleCnt="5"/>
      <dgm:spPr/>
    </dgm:pt>
    <dgm:pt modelId="{34D73F3D-9B4D-964B-ABDC-961E6ECEC15D}" type="pres">
      <dgm:prSet presAssocID="{FB0058A2-9721-5D46-A65B-04F95C8DB7B3}" presName="connTx" presStyleLbl="sibTrans2D1" presStyleIdx="4" presStyleCnt="5"/>
      <dgm:spPr/>
    </dgm:pt>
    <dgm:pt modelId="{1F578403-D5ED-B44B-A3BD-C98E8ABC6B12}" type="pres">
      <dgm:prSet presAssocID="{5E125FA2-14D3-D74E-BE70-190E4B742863}" presName="composite" presStyleCnt="0"/>
      <dgm:spPr/>
    </dgm:pt>
    <dgm:pt modelId="{4C26DF05-29AC-E949-9130-E5959908700E}" type="pres">
      <dgm:prSet presAssocID="{5E125FA2-14D3-D74E-BE70-190E4B742863}" presName="parTx" presStyleLbl="node1" presStyleIdx="4" presStyleCnt="6">
        <dgm:presLayoutVars>
          <dgm:chMax val="0"/>
          <dgm:chPref val="0"/>
          <dgm:bulletEnabled val="1"/>
        </dgm:presLayoutVars>
      </dgm:prSet>
      <dgm:spPr/>
    </dgm:pt>
    <dgm:pt modelId="{480B832F-9963-1C49-90E4-F8B4238D729D}" type="pres">
      <dgm:prSet presAssocID="{5E125FA2-14D3-D74E-BE70-190E4B742863}" presName="parSh" presStyleLbl="node1" presStyleIdx="5" presStyleCnt="6"/>
      <dgm:spPr/>
    </dgm:pt>
    <dgm:pt modelId="{9ABA5944-4F18-EF46-A6E9-C5201545EBD9}" type="pres">
      <dgm:prSet presAssocID="{5E125FA2-14D3-D74E-BE70-190E4B742863}" presName="desTx" presStyleLbl="fgAcc1" presStyleIdx="5" presStyleCnt="6">
        <dgm:presLayoutVars>
          <dgm:bulletEnabled val="1"/>
        </dgm:presLayoutVars>
      </dgm:prSet>
      <dgm:spPr/>
    </dgm:pt>
  </dgm:ptLst>
  <dgm:cxnLst>
    <dgm:cxn modelId="{0C422108-8BB2-8B4A-B9CC-34AC3C85E10E}" type="presOf" srcId="{B08A048F-8BB2-CF41-9DFB-5BFFF47F9F56}" destId="{8B54A61F-2DCD-2040-98A1-0C8934766C2D}" srcOrd="0" destOrd="0" presId="urn:microsoft.com/office/officeart/2005/8/layout/process3"/>
    <dgm:cxn modelId="{B97E2613-2FD2-E84D-AD4D-DB8C4DCDB019}" srcId="{9198C35F-EB5C-9A4F-9667-53E2440E2C72}" destId="{7C74AAB2-BA3E-E944-BEA4-503DFAB68CD7}" srcOrd="2" destOrd="0" parTransId="{F92B477C-3B6A-7E46-8218-C59AA374C93E}" sibTransId="{B655216D-A285-384E-B68A-0823406C052E}"/>
    <dgm:cxn modelId="{F5769B1A-35DF-B74B-8DAA-2CC054D11947}" srcId="{5E95D4E8-0605-2E45-926B-0DE18D60F44B}" destId="{3BC1D8AC-6DB3-1B47-B844-B094A74941CD}" srcOrd="0" destOrd="0" parTransId="{3A4E62E7-6EA6-C141-A869-A711D047E0E1}" sibTransId="{07918E81-BD98-0447-B7DA-728ADFF250DA}"/>
    <dgm:cxn modelId="{7D9C331C-9B52-ED40-AD57-AC7B817B1C4E}" type="presOf" srcId="{5E125FA2-14D3-D74E-BE70-190E4B742863}" destId="{480B832F-9963-1C49-90E4-F8B4238D729D}" srcOrd="1" destOrd="0" presId="urn:microsoft.com/office/officeart/2005/8/layout/process3"/>
    <dgm:cxn modelId="{21F3911E-E467-894B-B261-83372139A2D7}" srcId="{9198C35F-EB5C-9A4F-9667-53E2440E2C72}" destId="{B71A8CC0-DAB6-A743-89DB-1D8127F2D4A2}" srcOrd="4" destOrd="0" parTransId="{B4E2C628-7E41-EB47-BC09-D50471230090}" sibTransId="{FB0058A2-9721-5D46-A65B-04F95C8DB7B3}"/>
    <dgm:cxn modelId="{91721323-E6C4-EE46-930D-FBE087696FE8}" type="presOf" srcId="{7C74AAB2-BA3E-E944-BEA4-503DFAB68CD7}" destId="{4F81FFD5-BDB1-AC44-A465-8B7C3BD6F204}" srcOrd="0" destOrd="0" presId="urn:microsoft.com/office/officeart/2005/8/layout/process3"/>
    <dgm:cxn modelId="{23004C40-CF96-7744-8293-0B2B5ADD2195}" type="presOf" srcId="{FB0058A2-9721-5D46-A65B-04F95C8DB7B3}" destId="{34D73F3D-9B4D-964B-ABDC-961E6ECEC15D}" srcOrd="1" destOrd="0" presId="urn:microsoft.com/office/officeart/2005/8/layout/process3"/>
    <dgm:cxn modelId="{651F6941-8AFE-5B4A-A84C-0F87114A237A}" type="presOf" srcId="{D411D14C-35FE-3F4C-9604-7144C752E320}" destId="{23016751-0AF9-ED4C-AFC9-FB4549181760}" srcOrd="0" destOrd="0" presId="urn:microsoft.com/office/officeart/2005/8/layout/process3"/>
    <dgm:cxn modelId="{1ED9C748-23D2-6C4F-875F-C8D150658336}" type="presOf" srcId="{B655216D-A285-384E-B68A-0823406C052E}" destId="{8C66A80A-B7C4-7042-9C9B-B8068D3EE456}" srcOrd="0" destOrd="0" presId="urn:microsoft.com/office/officeart/2005/8/layout/process3"/>
    <dgm:cxn modelId="{82FF784C-F34A-CA41-8BAF-1967E3D11561}" type="presOf" srcId="{C33EAF6D-DDEB-1B45-9EF3-6B211FCC766F}" destId="{FB08AFF2-0A25-8843-BF14-6812BEB5751E}" srcOrd="0" destOrd="0" presId="urn:microsoft.com/office/officeart/2005/8/layout/process3"/>
    <dgm:cxn modelId="{E17F3754-0B1F-684A-B5D9-8BC86C258E9C}" srcId="{C33EAF6D-DDEB-1B45-9EF3-6B211FCC766F}" destId="{8BBD91D3-16A5-5D49-8D0E-93376D67FCC2}" srcOrd="0" destOrd="0" parTransId="{EEE71E53-0CD5-CC42-9196-9E473200B2E5}" sibTransId="{7893CD82-AD29-FE48-BFCA-F256F348476B}"/>
    <dgm:cxn modelId="{AA431D5C-8FEC-9F41-9FAC-0EDEE49963F4}" type="presOf" srcId="{C33EAF6D-DDEB-1B45-9EF3-6B211FCC766F}" destId="{D6A8392B-A7BC-2F4F-A728-AD4EAA78AF7F}" srcOrd="1" destOrd="0" presId="urn:microsoft.com/office/officeart/2005/8/layout/process3"/>
    <dgm:cxn modelId="{0CB20262-3B3A-654C-94C5-E28DD648D667}" type="presOf" srcId="{7BFCA52F-A3E9-A140-904B-6528387FDFF9}" destId="{9ABA5944-4F18-EF46-A6E9-C5201545EBD9}" srcOrd="0" destOrd="0" presId="urn:microsoft.com/office/officeart/2005/8/layout/process3"/>
    <dgm:cxn modelId="{2722CD67-D714-AB46-9C23-F0AB73767CA6}" type="presOf" srcId="{B655216D-A285-384E-B68A-0823406C052E}" destId="{3CF52603-EF2F-8A42-9CC0-8D85BDE082C7}" srcOrd="1" destOrd="0" presId="urn:microsoft.com/office/officeart/2005/8/layout/process3"/>
    <dgm:cxn modelId="{64891269-AF93-3F46-BBA8-3C90AF926FD1}" type="presOf" srcId="{9F5FD997-3DD3-CB48-AE84-FEC05F7847B6}" destId="{7D9139C4-30C7-2347-A55E-A9508F32E905}" srcOrd="1" destOrd="0" presId="urn:microsoft.com/office/officeart/2005/8/layout/process3"/>
    <dgm:cxn modelId="{69EFCA74-8B4E-254D-B57B-5F86958B468B}" type="presOf" srcId="{3BC1D8AC-6DB3-1B47-B844-B094A74941CD}" destId="{ED857C70-20A4-9B45-8BB9-A0F99ACFAA37}" srcOrd="0" destOrd="0" presId="urn:microsoft.com/office/officeart/2005/8/layout/process3"/>
    <dgm:cxn modelId="{B8932878-3CB9-AE46-8698-4810C9A5E3AC}" srcId="{5E125FA2-14D3-D74E-BE70-190E4B742863}" destId="{7BFCA52F-A3E9-A140-904B-6528387FDFF9}" srcOrd="0" destOrd="0" parTransId="{40EEB06D-D5A7-7444-A2E1-6296EB85B852}" sibTransId="{CC934056-BE0F-524F-9B94-DBFBED51877B}"/>
    <dgm:cxn modelId="{A8D0547F-3591-B24F-8FE9-EB7AF1BEFD19}" type="presOf" srcId="{97F28868-8C02-2945-B57B-190477C25A62}" destId="{3262F6A0-69C7-6041-BA6D-163616FCEA79}" srcOrd="1" destOrd="0" presId="urn:microsoft.com/office/officeart/2005/8/layout/process3"/>
    <dgm:cxn modelId="{3261C683-C5C7-E94D-AFC4-A4FC53044A97}" type="presOf" srcId="{FB0058A2-9721-5D46-A65B-04F95C8DB7B3}" destId="{D3BDCC83-85EA-4D4C-A8F6-146F773333D2}" srcOrd="0" destOrd="0" presId="urn:microsoft.com/office/officeart/2005/8/layout/process3"/>
    <dgm:cxn modelId="{2CE0F586-193A-9A4F-A070-5F151E5E1033}" type="presOf" srcId="{8BBD91D3-16A5-5D49-8D0E-93376D67FCC2}" destId="{62D6BC4B-4DF2-6C48-8059-416AC3A6BAB8}" srcOrd="0" destOrd="0" presId="urn:microsoft.com/office/officeart/2005/8/layout/process3"/>
    <dgm:cxn modelId="{22364689-9EA9-3048-946A-38188E0D95DE}" type="presOf" srcId="{5E95D4E8-0605-2E45-926B-0DE18D60F44B}" destId="{77C6D40D-43E2-6D4A-BCCB-E50438AFAFB9}" srcOrd="1" destOrd="0" presId="urn:microsoft.com/office/officeart/2005/8/layout/process3"/>
    <dgm:cxn modelId="{D6C9A78D-A0FE-7544-9DE7-08E2122A0F43}" type="presOf" srcId="{5E448407-1C4C-E842-979E-3F0EDD083EF7}" destId="{4BE55DDB-4EF6-844D-AEA6-44FE01FD1EEA}" srcOrd="1" destOrd="0" presId="urn:microsoft.com/office/officeart/2005/8/layout/process3"/>
    <dgm:cxn modelId="{1FEE528E-7318-0244-9911-EA7E81A6D3EA}" srcId="{97F28868-8C02-2945-B57B-190477C25A62}" destId="{BB116DA8-476F-254A-9BAC-122289471123}" srcOrd="0" destOrd="0" parTransId="{A7FFE20D-361D-3B40-9FC3-1B97E07C3037}" sibTransId="{038A44E6-4C29-EE4E-8B5A-8BFABBBB706E}"/>
    <dgm:cxn modelId="{99731395-9808-A945-9822-102F2EE2F4C6}" srcId="{B71A8CC0-DAB6-A743-89DB-1D8127F2D4A2}" destId="{1063A465-7D16-5648-9435-5117D1923658}" srcOrd="0" destOrd="0" parTransId="{740ADC2E-9801-0749-9336-3019FB8EEC2E}" sibTransId="{89572E4D-F7FE-D845-9CF7-3A3229CB19D7}"/>
    <dgm:cxn modelId="{623FB195-05B9-DF4B-AF43-1D427A2EB59C}" srcId="{9198C35F-EB5C-9A4F-9667-53E2440E2C72}" destId="{5E95D4E8-0605-2E45-926B-0DE18D60F44B}" srcOrd="0" destOrd="0" parTransId="{AD2B8AA7-E485-1340-8F5D-C15505940C36}" sibTransId="{D411D14C-35FE-3F4C-9604-7144C752E320}"/>
    <dgm:cxn modelId="{068389A0-0B8F-7D45-AE79-71CE0FD5D7CD}" type="presOf" srcId="{97F28868-8C02-2945-B57B-190477C25A62}" destId="{2DA6986E-0364-4A41-B704-5883A65AB9AE}" srcOrd="0" destOrd="0" presId="urn:microsoft.com/office/officeart/2005/8/layout/process3"/>
    <dgm:cxn modelId="{63A0A6A2-A187-BA43-9080-79E2BF4E8F2F}" type="presOf" srcId="{B71A8CC0-DAB6-A743-89DB-1D8127F2D4A2}" destId="{1DB60FA1-211F-7F48-B97F-36CA9FDFF50A}" srcOrd="1" destOrd="0" presId="urn:microsoft.com/office/officeart/2005/8/layout/process3"/>
    <dgm:cxn modelId="{24CDF1A9-8BEC-7144-A041-03FA508EEC1D}" srcId="{7C74AAB2-BA3E-E944-BEA4-503DFAB68CD7}" destId="{B08A048F-8BB2-CF41-9DFB-5BFFF47F9F56}" srcOrd="0" destOrd="0" parTransId="{F2358910-72CB-7D40-8FD4-09C63A762CCC}" sibTransId="{4CD12E3C-240B-5641-B648-354CBDF61659}"/>
    <dgm:cxn modelId="{4FF56EAB-F45C-9649-A520-68EBAF155A02}" srcId="{9198C35F-EB5C-9A4F-9667-53E2440E2C72}" destId="{C33EAF6D-DDEB-1B45-9EF3-6B211FCC766F}" srcOrd="3" destOrd="0" parTransId="{5EEAD63A-E958-AA47-97F9-EE58061FBB41}" sibTransId="{9F5FD997-3DD3-CB48-AE84-FEC05F7847B6}"/>
    <dgm:cxn modelId="{B241AFAF-E278-D84A-9432-BD28F3052D44}" type="presOf" srcId="{5E125FA2-14D3-D74E-BE70-190E4B742863}" destId="{4C26DF05-29AC-E949-9130-E5959908700E}" srcOrd="0" destOrd="0" presId="urn:microsoft.com/office/officeart/2005/8/layout/process3"/>
    <dgm:cxn modelId="{0196C3B0-AE7C-E84C-8E6D-CEA06D358374}" type="presOf" srcId="{9F5FD997-3DD3-CB48-AE84-FEC05F7847B6}" destId="{63A308A3-6508-1946-B8EA-EB8AB34FF781}" srcOrd="0" destOrd="0" presId="urn:microsoft.com/office/officeart/2005/8/layout/process3"/>
    <dgm:cxn modelId="{B54DD1B1-3CE9-E243-A8B8-A9611B1C4C03}" type="presOf" srcId="{1063A465-7D16-5648-9435-5117D1923658}" destId="{78B2F323-3E49-AB47-9D56-6E3D54BF7E6A}" srcOrd="0" destOrd="0" presId="urn:microsoft.com/office/officeart/2005/8/layout/process3"/>
    <dgm:cxn modelId="{5261CBB3-C656-A142-A64E-74E944C5C549}" type="presOf" srcId="{5E95D4E8-0605-2E45-926B-0DE18D60F44B}" destId="{EF9AAF06-3695-FB4C-878A-96D5F43BC480}" srcOrd="0" destOrd="0" presId="urn:microsoft.com/office/officeart/2005/8/layout/process3"/>
    <dgm:cxn modelId="{935E8BB4-A5EB-8141-97AC-4D8619BE7185}" srcId="{9198C35F-EB5C-9A4F-9667-53E2440E2C72}" destId="{5E125FA2-14D3-D74E-BE70-190E4B742863}" srcOrd="5" destOrd="0" parTransId="{3A7DB042-4056-AB4D-B020-A91577B9B41C}" sibTransId="{43AF010D-1964-E941-AA99-5077DE708DC1}"/>
    <dgm:cxn modelId="{4C5068BC-3C1F-3544-A645-EA62B4093A3E}" type="presOf" srcId="{BB116DA8-476F-254A-9BAC-122289471123}" destId="{04EE3B0B-4C14-8846-91AB-9250711F3067}" srcOrd="0" destOrd="0" presId="urn:microsoft.com/office/officeart/2005/8/layout/process3"/>
    <dgm:cxn modelId="{9710A1C2-0B87-7C47-AC5D-67B55FC79C2E}" type="presOf" srcId="{5E448407-1C4C-E842-979E-3F0EDD083EF7}" destId="{4AF74E69-8158-0D42-881F-C048B784ABB7}" srcOrd="0" destOrd="0" presId="urn:microsoft.com/office/officeart/2005/8/layout/process3"/>
    <dgm:cxn modelId="{68C89FDC-553F-F04C-BD74-835070217A57}" type="presOf" srcId="{D411D14C-35FE-3F4C-9604-7144C752E320}" destId="{74DE8601-EFD8-6D4E-A999-17D0743EE845}" srcOrd="1" destOrd="0" presId="urn:microsoft.com/office/officeart/2005/8/layout/process3"/>
    <dgm:cxn modelId="{7AFE21E3-E450-FF4B-BD1F-67B8A34D19F1}" type="presOf" srcId="{7C74AAB2-BA3E-E944-BEA4-503DFAB68CD7}" destId="{6E894627-C85F-8341-972D-6D56AA56B7A5}" srcOrd="1" destOrd="0" presId="urn:microsoft.com/office/officeart/2005/8/layout/process3"/>
    <dgm:cxn modelId="{A7875DEA-E464-804E-A890-E0974E0A8791}" type="presOf" srcId="{B71A8CC0-DAB6-A743-89DB-1D8127F2D4A2}" destId="{A0BD7EA7-8587-454D-A05A-0D16D00D7E8F}" srcOrd="0" destOrd="0" presId="urn:microsoft.com/office/officeart/2005/8/layout/process3"/>
    <dgm:cxn modelId="{290FBBF7-E067-6042-8F6A-F141341ED800}" srcId="{9198C35F-EB5C-9A4F-9667-53E2440E2C72}" destId="{97F28868-8C02-2945-B57B-190477C25A62}" srcOrd="1" destOrd="0" parTransId="{717472E2-39CA-1347-B87E-0FB7405F6340}" sibTransId="{5E448407-1C4C-E842-979E-3F0EDD083EF7}"/>
    <dgm:cxn modelId="{3F8D9EFF-C5F5-3649-B0B9-01386CB210B9}" type="presOf" srcId="{9198C35F-EB5C-9A4F-9667-53E2440E2C72}" destId="{F413F56A-0FC1-F943-8A4B-B7740E62C95D}" srcOrd="0" destOrd="0" presId="urn:microsoft.com/office/officeart/2005/8/layout/process3"/>
    <dgm:cxn modelId="{59385EA6-1058-634E-9E81-81A76F232A50}" type="presParOf" srcId="{F413F56A-0FC1-F943-8A4B-B7740E62C95D}" destId="{DD764CB4-90B3-114B-8E07-39552F8C27CB}" srcOrd="0" destOrd="0" presId="urn:microsoft.com/office/officeart/2005/8/layout/process3"/>
    <dgm:cxn modelId="{24B74AE0-9C56-A041-A3E1-15EA2215A372}" type="presParOf" srcId="{DD764CB4-90B3-114B-8E07-39552F8C27CB}" destId="{EF9AAF06-3695-FB4C-878A-96D5F43BC480}" srcOrd="0" destOrd="0" presId="urn:microsoft.com/office/officeart/2005/8/layout/process3"/>
    <dgm:cxn modelId="{84CA6996-B585-2B4A-87E9-228FDCD47646}" type="presParOf" srcId="{DD764CB4-90B3-114B-8E07-39552F8C27CB}" destId="{77C6D40D-43E2-6D4A-BCCB-E50438AFAFB9}" srcOrd="1" destOrd="0" presId="urn:microsoft.com/office/officeart/2005/8/layout/process3"/>
    <dgm:cxn modelId="{D94BD040-4C5F-8C49-8EAC-04413E0F9628}" type="presParOf" srcId="{DD764CB4-90B3-114B-8E07-39552F8C27CB}" destId="{ED857C70-20A4-9B45-8BB9-A0F99ACFAA37}" srcOrd="2" destOrd="0" presId="urn:microsoft.com/office/officeart/2005/8/layout/process3"/>
    <dgm:cxn modelId="{EBBD3180-A3E2-AF42-A88E-29F01E9C13EC}" type="presParOf" srcId="{F413F56A-0FC1-F943-8A4B-B7740E62C95D}" destId="{23016751-0AF9-ED4C-AFC9-FB4549181760}" srcOrd="1" destOrd="0" presId="urn:microsoft.com/office/officeart/2005/8/layout/process3"/>
    <dgm:cxn modelId="{6D9DC686-55C2-AF4D-9CE8-4F9C20361C6A}" type="presParOf" srcId="{23016751-0AF9-ED4C-AFC9-FB4549181760}" destId="{74DE8601-EFD8-6D4E-A999-17D0743EE845}" srcOrd="0" destOrd="0" presId="urn:microsoft.com/office/officeart/2005/8/layout/process3"/>
    <dgm:cxn modelId="{98DE8AD7-DB5B-E047-B7C3-89F39E6CB66F}" type="presParOf" srcId="{F413F56A-0FC1-F943-8A4B-B7740E62C95D}" destId="{10BBDF89-3004-444C-AB78-DE4614CAF059}" srcOrd="2" destOrd="0" presId="urn:microsoft.com/office/officeart/2005/8/layout/process3"/>
    <dgm:cxn modelId="{E51E49F9-466A-4B47-911B-E021FE592DF3}" type="presParOf" srcId="{10BBDF89-3004-444C-AB78-DE4614CAF059}" destId="{2DA6986E-0364-4A41-B704-5883A65AB9AE}" srcOrd="0" destOrd="0" presId="urn:microsoft.com/office/officeart/2005/8/layout/process3"/>
    <dgm:cxn modelId="{4560B0FB-CD5D-7242-8DC7-8CE95D715068}" type="presParOf" srcId="{10BBDF89-3004-444C-AB78-DE4614CAF059}" destId="{3262F6A0-69C7-6041-BA6D-163616FCEA79}" srcOrd="1" destOrd="0" presId="urn:microsoft.com/office/officeart/2005/8/layout/process3"/>
    <dgm:cxn modelId="{1974850C-3FCE-A247-9DD7-2EBE21D2183F}" type="presParOf" srcId="{10BBDF89-3004-444C-AB78-DE4614CAF059}" destId="{04EE3B0B-4C14-8846-91AB-9250711F3067}" srcOrd="2" destOrd="0" presId="urn:microsoft.com/office/officeart/2005/8/layout/process3"/>
    <dgm:cxn modelId="{A6B1E96B-8FF9-2A45-A759-E87767BF0B2D}" type="presParOf" srcId="{F413F56A-0FC1-F943-8A4B-B7740E62C95D}" destId="{4AF74E69-8158-0D42-881F-C048B784ABB7}" srcOrd="3" destOrd="0" presId="urn:microsoft.com/office/officeart/2005/8/layout/process3"/>
    <dgm:cxn modelId="{99CBA203-6B14-834F-8F41-02945A3914E8}" type="presParOf" srcId="{4AF74E69-8158-0D42-881F-C048B784ABB7}" destId="{4BE55DDB-4EF6-844D-AEA6-44FE01FD1EEA}" srcOrd="0" destOrd="0" presId="urn:microsoft.com/office/officeart/2005/8/layout/process3"/>
    <dgm:cxn modelId="{C7D0C312-20E5-834C-A5B1-E6AA88303A30}" type="presParOf" srcId="{F413F56A-0FC1-F943-8A4B-B7740E62C95D}" destId="{18AFF0EA-D2FC-4841-88D3-6FAFAB15B9E3}" srcOrd="4" destOrd="0" presId="urn:microsoft.com/office/officeart/2005/8/layout/process3"/>
    <dgm:cxn modelId="{FA663A63-2E5A-E54A-BA92-B9FD185B3FB8}" type="presParOf" srcId="{18AFF0EA-D2FC-4841-88D3-6FAFAB15B9E3}" destId="{4F81FFD5-BDB1-AC44-A465-8B7C3BD6F204}" srcOrd="0" destOrd="0" presId="urn:microsoft.com/office/officeart/2005/8/layout/process3"/>
    <dgm:cxn modelId="{D895936B-0158-BF4E-8ABA-44C5E91DEB96}" type="presParOf" srcId="{18AFF0EA-D2FC-4841-88D3-6FAFAB15B9E3}" destId="{6E894627-C85F-8341-972D-6D56AA56B7A5}" srcOrd="1" destOrd="0" presId="urn:microsoft.com/office/officeart/2005/8/layout/process3"/>
    <dgm:cxn modelId="{FB5434EE-FCAA-014F-B2CA-E7FFBF9D4EE2}" type="presParOf" srcId="{18AFF0EA-D2FC-4841-88D3-6FAFAB15B9E3}" destId="{8B54A61F-2DCD-2040-98A1-0C8934766C2D}" srcOrd="2" destOrd="0" presId="urn:microsoft.com/office/officeart/2005/8/layout/process3"/>
    <dgm:cxn modelId="{C77D0555-882E-304C-A240-D6A4B1510C31}" type="presParOf" srcId="{F413F56A-0FC1-F943-8A4B-B7740E62C95D}" destId="{8C66A80A-B7C4-7042-9C9B-B8068D3EE456}" srcOrd="5" destOrd="0" presId="urn:microsoft.com/office/officeart/2005/8/layout/process3"/>
    <dgm:cxn modelId="{D493C138-DB2D-E541-922D-E4EC6C1BA11C}" type="presParOf" srcId="{8C66A80A-B7C4-7042-9C9B-B8068D3EE456}" destId="{3CF52603-EF2F-8A42-9CC0-8D85BDE082C7}" srcOrd="0" destOrd="0" presId="urn:microsoft.com/office/officeart/2005/8/layout/process3"/>
    <dgm:cxn modelId="{322BDCF1-239F-904B-8060-88DB6AA3DF7D}" type="presParOf" srcId="{F413F56A-0FC1-F943-8A4B-B7740E62C95D}" destId="{C20C555C-5C23-EE41-BFCF-F49CDB57BA35}" srcOrd="6" destOrd="0" presId="urn:microsoft.com/office/officeart/2005/8/layout/process3"/>
    <dgm:cxn modelId="{AE649260-066C-3140-BE22-8B496A8821B5}" type="presParOf" srcId="{C20C555C-5C23-EE41-BFCF-F49CDB57BA35}" destId="{FB08AFF2-0A25-8843-BF14-6812BEB5751E}" srcOrd="0" destOrd="0" presId="urn:microsoft.com/office/officeart/2005/8/layout/process3"/>
    <dgm:cxn modelId="{2B5627D8-D6BA-9041-B48C-D563AB76C7D3}" type="presParOf" srcId="{C20C555C-5C23-EE41-BFCF-F49CDB57BA35}" destId="{D6A8392B-A7BC-2F4F-A728-AD4EAA78AF7F}" srcOrd="1" destOrd="0" presId="urn:microsoft.com/office/officeart/2005/8/layout/process3"/>
    <dgm:cxn modelId="{8809EA3F-05A0-4E46-A34E-55A4150AB50F}" type="presParOf" srcId="{C20C555C-5C23-EE41-BFCF-F49CDB57BA35}" destId="{62D6BC4B-4DF2-6C48-8059-416AC3A6BAB8}" srcOrd="2" destOrd="0" presId="urn:microsoft.com/office/officeart/2005/8/layout/process3"/>
    <dgm:cxn modelId="{537BAE28-8354-A04B-B0BD-3FDDF40A1CCB}" type="presParOf" srcId="{F413F56A-0FC1-F943-8A4B-B7740E62C95D}" destId="{63A308A3-6508-1946-B8EA-EB8AB34FF781}" srcOrd="7" destOrd="0" presId="urn:microsoft.com/office/officeart/2005/8/layout/process3"/>
    <dgm:cxn modelId="{EC1E2F70-453F-2E4D-A4BA-1A8D9867D36E}" type="presParOf" srcId="{63A308A3-6508-1946-B8EA-EB8AB34FF781}" destId="{7D9139C4-30C7-2347-A55E-A9508F32E905}" srcOrd="0" destOrd="0" presId="urn:microsoft.com/office/officeart/2005/8/layout/process3"/>
    <dgm:cxn modelId="{F9D67AEB-B0FE-834E-BD5B-D2721094AD93}" type="presParOf" srcId="{F413F56A-0FC1-F943-8A4B-B7740E62C95D}" destId="{CB96878B-3A4A-2A43-9DC8-31F8BE058A66}" srcOrd="8" destOrd="0" presId="urn:microsoft.com/office/officeart/2005/8/layout/process3"/>
    <dgm:cxn modelId="{0B761365-AD54-A843-B55A-4F30EB42F475}" type="presParOf" srcId="{CB96878B-3A4A-2A43-9DC8-31F8BE058A66}" destId="{A0BD7EA7-8587-454D-A05A-0D16D00D7E8F}" srcOrd="0" destOrd="0" presId="urn:microsoft.com/office/officeart/2005/8/layout/process3"/>
    <dgm:cxn modelId="{528ECCEF-D200-E345-A8AF-CCA4C808CE9F}" type="presParOf" srcId="{CB96878B-3A4A-2A43-9DC8-31F8BE058A66}" destId="{1DB60FA1-211F-7F48-B97F-36CA9FDFF50A}" srcOrd="1" destOrd="0" presId="urn:microsoft.com/office/officeart/2005/8/layout/process3"/>
    <dgm:cxn modelId="{AD4BDC52-6517-BD4E-82FE-CC2D7D63E900}" type="presParOf" srcId="{CB96878B-3A4A-2A43-9DC8-31F8BE058A66}" destId="{78B2F323-3E49-AB47-9D56-6E3D54BF7E6A}" srcOrd="2" destOrd="0" presId="urn:microsoft.com/office/officeart/2005/8/layout/process3"/>
    <dgm:cxn modelId="{6A9A020B-37E3-134B-B7AF-EEB5D94A59FB}" type="presParOf" srcId="{F413F56A-0FC1-F943-8A4B-B7740E62C95D}" destId="{D3BDCC83-85EA-4D4C-A8F6-146F773333D2}" srcOrd="9" destOrd="0" presId="urn:microsoft.com/office/officeart/2005/8/layout/process3"/>
    <dgm:cxn modelId="{E022ABBF-46CB-EB41-AD17-F5E6DB1E87D3}" type="presParOf" srcId="{D3BDCC83-85EA-4D4C-A8F6-146F773333D2}" destId="{34D73F3D-9B4D-964B-ABDC-961E6ECEC15D}" srcOrd="0" destOrd="0" presId="urn:microsoft.com/office/officeart/2005/8/layout/process3"/>
    <dgm:cxn modelId="{FB2CF900-2DB7-0B4F-8236-ECA45D2C6996}" type="presParOf" srcId="{F413F56A-0FC1-F943-8A4B-B7740E62C95D}" destId="{1F578403-D5ED-B44B-A3BD-C98E8ABC6B12}" srcOrd="10" destOrd="0" presId="urn:microsoft.com/office/officeart/2005/8/layout/process3"/>
    <dgm:cxn modelId="{59DE9DC7-876A-D149-AF7F-9432DCDFBE9D}" type="presParOf" srcId="{1F578403-D5ED-B44B-A3BD-C98E8ABC6B12}" destId="{4C26DF05-29AC-E949-9130-E5959908700E}" srcOrd="0" destOrd="0" presId="urn:microsoft.com/office/officeart/2005/8/layout/process3"/>
    <dgm:cxn modelId="{EFCB3C0B-67F2-5242-9123-B241F07E38D7}" type="presParOf" srcId="{1F578403-D5ED-B44B-A3BD-C98E8ABC6B12}" destId="{480B832F-9963-1C49-90E4-F8B4238D729D}" srcOrd="1" destOrd="0" presId="urn:microsoft.com/office/officeart/2005/8/layout/process3"/>
    <dgm:cxn modelId="{AFF308CA-4F07-E540-AAFA-A2237CEE98C6}" type="presParOf" srcId="{1F578403-D5ED-B44B-A3BD-C98E8ABC6B12}" destId="{9ABA5944-4F18-EF46-A6E9-C5201545EBD9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6CF4F0A-07C9-234D-A724-22E8829F6E02}" type="doc">
      <dgm:prSet loTypeId="urn:microsoft.com/office/officeart/2005/8/layout/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3C2AFCB-9844-6647-9CF2-D3D13212ADAB}" type="pres">
      <dgm:prSet presAssocID="{06CF4F0A-07C9-234D-A724-22E8829F6E02}" presName="linearFlow" presStyleCnt="0">
        <dgm:presLayoutVars>
          <dgm:dir/>
          <dgm:animLvl val="lvl"/>
          <dgm:resizeHandles val="exact"/>
        </dgm:presLayoutVars>
      </dgm:prSet>
      <dgm:spPr/>
    </dgm:pt>
  </dgm:ptLst>
  <dgm:cxnLst>
    <dgm:cxn modelId="{6635EA78-C794-7C4B-B604-FF87A8304B5B}" type="presOf" srcId="{06CF4F0A-07C9-234D-A724-22E8829F6E02}" destId="{73C2AFCB-9844-6647-9CF2-D3D13212ADAB}" srcOrd="0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6CF4F0A-07C9-234D-A724-22E8829F6E02}" type="doc">
      <dgm:prSet loTypeId="urn:microsoft.com/office/officeart/2005/8/layout/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E4450AE-CD0C-F946-AF0E-5E1427C2BDCB}">
      <dgm:prSet/>
      <dgm:spPr/>
      <dgm:t>
        <a:bodyPr/>
        <a:lstStyle/>
        <a:p>
          <a:r>
            <a:rPr lang="en-US" dirty="0"/>
            <a:t>Request SpaceX API Data</a:t>
          </a:r>
        </a:p>
      </dgm:t>
    </dgm:pt>
    <dgm:pt modelId="{B0C3B834-EF88-144A-ACA6-5A538FA08FC8}" type="parTrans" cxnId="{5330D01C-6817-BB4F-B1E9-67E3199B7FC3}">
      <dgm:prSet/>
      <dgm:spPr/>
      <dgm:t>
        <a:bodyPr/>
        <a:lstStyle/>
        <a:p>
          <a:endParaRPr lang="en-US"/>
        </a:p>
      </dgm:t>
    </dgm:pt>
    <dgm:pt modelId="{63929C17-B342-2943-8FF7-1E8AF857DFA6}" type="sibTrans" cxnId="{5330D01C-6817-BB4F-B1E9-67E3199B7FC3}">
      <dgm:prSet/>
      <dgm:spPr/>
      <dgm:t>
        <a:bodyPr/>
        <a:lstStyle/>
        <a:p>
          <a:endParaRPr lang="en-US"/>
        </a:p>
      </dgm:t>
    </dgm:pt>
    <dgm:pt modelId="{B4B281F3-307D-6943-A5B3-A856BF20C0EE}">
      <dgm:prSet/>
      <dgm:spPr/>
      <dgm:t>
        <a:bodyPr/>
        <a:lstStyle/>
        <a:p>
          <a:r>
            <a:rPr lang="en-US" dirty="0"/>
            <a:t>Retrieve data from the SpaceX API using the </a:t>
          </a:r>
          <a:r>
            <a:rPr lang="en-US" dirty="0" err="1"/>
            <a:t>requests.get</a:t>
          </a:r>
          <a:r>
            <a:rPr lang="en-US" dirty="0"/>
            <a:t>() method.</a:t>
          </a:r>
        </a:p>
      </dgm:t>
    </dgm:pt>
    <dgm:pt modelId="{EFE5803B-ACBF-604B-80E0-E0DA4AC12571}" type="parTrans" cxnId="{001E17A3-D861-124F-9FCF-F09FBD5B9728}">
      <dgm:prSet/>
      <dgm:spPr/>
      <dgm:t>
        <a:bodyPr/>
        <a:lstStyle/>
        <a:p>
          <a:endParaRPr lang="en-US"/>
        </a:p>
      </dgm:t>
    </dgm:pt>
    <dgm:pt modelId="{ACEA7256-A425-124A-BF7F-587F4E12D569}" type="sibTrans" cxnId="{001E17A3-D861-124F-9FCF-F09FBD5B9728}">
      <dgm:prSet/>
      <dgm:spPr/>
      <dgm:t>
        <a:bodyPr/>
        <a:lstStyle/>
        <a:p>
          <a:endParaRPr lang="en-US"/>
        </a:p>
      </dgm:t>
    </dgm:pt>
    <dgm:pt modelId="{FDB3CCC7-15AC-6348-AC11-52DFD207985C}">
      <dgm:prSet/>
      <dgm:spPr/>
      <dgm:t>
        <a:bodyPr/>
        <a:lstStyle/>
        <a:p>
          <a:r>
            <a:rPr lang="en-US" dirty="0"/>
            <a:t>Data Filtering</a:t>
          </a:r>
        </a:p>
      </dgm:t>
    </dgm:pt>
    <dgm:pt modelId="{A31664F3-FD9E-394C-84C9-A164D078E61E}" type="parTrans" cxnId="{C639C825-84F3-564B-B208-0FC69500C926}">
      <dgm:prSet/>
      <dgm:spPr/>
      <dgm:t>
        <a:bodyPr/>
        <a:lstStyle/>
        <a:p>
          <a:endParaRPr lang="en-US"/>
        </a:p>
      </dgm:t>
    </dgm:pt>
    <dgm:pt modelId="{74D261E0-DF3B-8A4A-B839-5E70387CC222}" type="sibTrans" cxnId="{C639C825-84F3-564B-B208-0FC69500C926}">
      <dgm:prSet/>
      <dgm:spPr/>
      <dgm:t>
        <a:bodyPr/>
        <a:lstStyle/>
        <a:p>
          <a:endParaRPr lang="en-US"/>
        </a:p>
      </dgm:t>
    </dgm:pt>
    <dgm:pt modelId="{E34709B0-1FBB-1948-9E38-CBFA83BD838F}">
      <dgm:prSet/>
      <dgm:spPr/>
      <dgm:t>
        <a:bodyPr/>
        <a:lstStyle/>
        <a:p>
          <a:r>
            <a:rPr lang="en-US" dirty="0"/>
            <a:t>API Call for Details</a:t>
          </a:r>
        </a:p>
      </dgm:t>
    </dgm:pt>
    <dgm:pt modelId="{C890456F-A419-004A-BEED-10349F2E13D3}" type="parTrans" cxnId="{3B92BE42-5BD9-744F-98F0-CB4DADCE0D91}">
      <dgm:prSet/>
      <dgm:spPr/>
      <dgm:t>
        <a:bodyPr/>
        <a:lstStyle/>
        <a:p>
          <a:endParaRPr lang="en-US"/>
        </a:p>
      </dgm:t>
    </dgm:pt>
    <dgm:pt modelId="{5AC15E5F-4447-354F-A93C-5F70A6FFAAAE}" type="sibTrans" cxnId="{3B92BE42-5BD9-744F-98F0-CB4DADCE0D91}">
      <dgm:prSet/>
      <dgm:spPr/>
      <dgm:t>
        <a:bodyPr/>
        <a:lstStyle/>
        <a:p>
          <a:endParaRPr lang="en-US"/>
        </a:p>
      </dgm:t>
    </dgm:pt>
    <dgm:pt modelId="{85D713B5-3A55-A745-9D70-1EF230FA4FD8}">
      <dgm:prSet/>
      <dgm:spPr/>
      <dgm:t>
        <a:bodyPr/>
        <a:lstStyle/>
        <a:p>
          <a:r>
            <a:rPr lang="en-US" dirty="0"/>
            <a:t>Data Collection from API</a:t>
          </a:r>
        </a:p>
      </dgm:t>
    </dgm:pt>
    <dgm:pt modelId="{FD1DF67E-BBA8-A04C-B2AD-6C3F989DD3E8}" type="parTrans" cxnId="{6BDF0243-DF99-C242-8FC8-D4EF8E82EB0D}">
      <dgm:prSet/>
      <dgm:spPr/>
      <dgm:t>
        <a:bodyPr/>
        <a:lstStyle/>
        <a:p>
          <a:endParaRPr lang="en-US"/>
        </a:p>
      </dgm:t>
    </dgm:pt>
    <dgm:pt modelId="{8D22BFBA-BC97-2748-87B1-2177C9A76A4E}" type="sibTrans" cxnId="{6BDF0243-DF99-C242-8FC8-D4EF8E82EB0D}">
      <dgm:prSet/>
      <dgm:spPr/>
      <dgm:t>
        <a:bodyPr/>
        <a:lstStyle/>
        <a:p>
          <a:endParaRPr lang="en-US"/>
        </a:p>
      </dgm:t>
    </dgm:pt>
    <dgm:pt modelId="{3FE3DDC2-333F-2A4F-8376-F4571B2B36C2}">
      <dgm:prSet/>
      <dgm:spPr/>
      <dgm:t>
        <a:bodyPr/>
        <a:lstStyle/>
        <a:p>
          <a:r>
            <a:rPr lang="en-US" dirty="0"/>
            <a:t>Combine Data</a:t>
          </a:r>
        </a:p>
      </dgm:t>
    </dgm:pt>
    <dgm:pt modelId="{FE93B1D6-9579-EB46-AA84-3D8C6BEAE43E}" type="parTrans" cxnId="{ADF35DA6-520E-3E43-91CA-4BE77E77F3E9}">
      <dgm:prSet/>
      <dgm:spPr/>
      <dgm:t>
        <a:bodyPr/>
        <a:lstStyle/>
        <a:p>
          <a:endParaRPr lang="en-US"/>
        </a:p>
      </dgm:t>
    </dgm:pt>
    <dgm:pt modelId="{F2F72891-3E2E-F045-8870-6DDDE05C3B12}" type="sibTrans" cxnId="{ADF35DA6-520E-3E43-91CA-4BE77E77F3E9}">
      <dgm:prSet/>
      <dgm:spPr/>
      <dgm:t>
        <a:bodyPr/>
        <a:lstStyle/>
        <a:p>
          <a:endParaRPr lang="en-US"/>
        </a:p>
      </dgm:t>
    </dgm:pt>
    <dgm:pt modelId="{C407B4DD-D6A4-ED49-B5B1-C63567D537DF}">
      <dgm:prSet/>
      <dgm:spPr/>
      <dgm:t>
        <a:bodyPr/>
        <a:lstStyle/>
        <a:p>
          <a:r>
            <a:rPr lang="en-US" dirty="0"/>
            <a:t>Data Cleaning</a:t>
          </a:r>
        </a:p>
      </dgm:t>
    </dgm:pt>
    <dgm:pt modelId="{F19DAFA0-80A0-4844-BCF8-32C7AA97D78C}" type="parTrans" cxnId="{A39DB37D-0DAC-0046-9D2E-A0BC77F6F1AD}">
      <dgm:prSet/>
      <dgm:spPr/>
      <dgm:t>
        <a:bodyPr/>
        <a:lstStyle/>
        <a:p>
          <a:endParaRPr lang="en-US"/>
        </a:p>
      </dgm:t>
    </dgm:pt>
    <dgm:pt modelId="{1EB3C074-4AD8-9A4A-B138-165759AAF9EB}" type="sibTrans" cxnId="{A39DB37D-0DAC-0046-9D2E-A0BC77F6F1AD}">
      <dgm:prSet/>
      <dgm:spPr/>
      <dgm:t>
        <a:bodyPr/>
        <a:lstStyle/>
        <a:p>
          <a:endParaRPr lang="en-US"/>
        </a:p>
      </dgm:t>
    </dgm:pt>
    <dgm:pt modelId="{D2933551-2085-4340-A969-0A5C7FF07E6D}">
      <dgm:prSet/>
      <dgm:spPr/>
      <dgm:t>
        <a:bodyPr/>
        <a:lstStyle/>
        <a:p>
          <a:r>
            <a:rPr lang="en-US" dirty="0"/>
            <a:t>Export Data</a:t>
          </a:r>
        </a:p>
      </dgm:t>
    </dgm:pt>
    <dgm:pt modelId="{02E55BA0-2528-2F4E-B43F-AD15C07DCDA5}" type="parTrans" cxnId="{6EE2CDFF-B54C-AE43-950F-2443C91E2E21}">
      <dgm:prSet/>
      <dgm:spPr/>
      <dgm:t>
        <a:bodyPr/>
        <a:lstStyle/>
        <a:p>
          <a:endParaRPr lang="en-US"/>
        </a:p>
      </dgm:t>
    </dgm:pt>
    <dgm:pt modelId="{06271ED1-E9FA-8B45-8774-D61F898E9752}" type="sibTrans" cxnId="{6EE2CDFF-B54C-AE43-950F-2443C91E2E21}">
      <dgm:prSet/>
      <dgm:spPr/>
      <dgm:t>
        <a:bodyPr/>
        <a:lstStyle/>
        <a:p>
          <a:endParaRPr lang="en-US"/>
        </a:p>
      </dgm:t>
    </dgm:pt>
    <dgm:pt modelId="{9B1270E8-9EC0-DE45-BCD5-C6C4733DAD2F}">
      <dgm:prSet/>
      <dgm:spPr/>
      <dgm:t>
        <a:bodyPr/>
        <a:lstStyle/>
        <a:p>
          <a:r>
            <a:rPr lang="en-US" dirty="0"/>
            <a:t>Select Falcon 9 launches and specific columns from the dataset.</a:t>
          </a:r>
        </a:p>
      </dgm:t>
    </dgm:pt>
    <dgm:pt modelId="{DA1AE992-2D99-2F47-98FB-BB6D7197A249}" type="parTrans" cxnId="{C552A497-C9BC-DA49-9876-EBD7FCC91D2F}">
      <dgm:prSet/>
      <dgm:spPr/>
      <dgm:t>
        <a:bodyPr/>
        <a:lstStyle/>
        <a:p>
          <a:endParaRPr lang="en-US"/>
        </a:p>
      </dgm:t>
    </dgm:pt>
    <dgm:pt modelId="{DDF5C7B2-3FA3-CC49-8CAA-2FC9B668E384}" type="sibTrans" cxnId="{C552A497-C9BC-DA49-9876-EBD7FCC91D2F}">
      <dgm:prSet/>
      <dgm:spPr/>
      <dgm:t>
        <a:bodyPr/>
        <a:lstStyle/>
        <a:p>
          <a:endParaRPr lang="en-US"/>
        </a:p>
      </dgm:t>
    </dgm:pt>
    <dgm:pt modelId="{566C26FA-D5DA-344D-AFED-BF31DC23AC6E}">
      <dgm:prSet/>
      <dgm:spPr/>
      <dgm:t>
        <a:bodyPr/>
        <a:lstStyle/>
        <a:p>
          <a:r>
            <a:rPr lang="en-US" dirty="0"/>
            <a:t>Fetch detailed information for each launch.</a:t>
          </a:r>
        </a:p>
      </dgm:t>
    </dgm:pt>
    <dgm:pt modelId="{71A11FDB-BE39-3745-89EC-7840A870AFDB}" type="parTrans" cxnId="{10402BC8-F6BA-BD4E-877A-4D8819FD5D93}">
      <dgm:prSet/>
      <dgm:spPr/>
      <dgm:t>
        <a:bodyPr/>
        <a:lstStyle/>
        <a:p>
          <a:endParaRPr lang="en-US"/>
        </a:p>
      </dgm:t>
    </dgm:pt>
    <dgm:pt modelId="{A60F2091-8FF7-D34B-BA69-334B1BA55D71}" type="sibTrans" cxnId="{10402BC8-F6BA-BD4E-877A-4D8819FD5D93}">
      <dgm:prSet/>
      <dgm:spPr/>
      <dgm:t>
        <a:bodyPr/>
        <a:lstStyle/>
        <a:p>
          <a:endParaRPr lang="en-US"/>
        </a:p>
      </dgm:t>
    </dgm:pt>
    <dgm:pt modelId="{AF949DAA-6C34-074F-A93B-F20E360F711E}">
      <dgm:prSet/>
      <dgm:spPr/>
      <dgm:t>
        <a:bodyPr/>
        <a:lstStyle/>
        <a:p>
          <a:r>
            <a:rPr lang="en-US" dirty="0"/>
            <a:t>Collect various data elements such as payload mass, outcome, and more.</a:t>
          </a:r>
        </a:p>
      </dgm:t>
    </dgm:pt>
    <dgm:pt modelId="{23E826A5-E5CE-BA47-A2ED-CABDC7E44928}" type="parTrans" cxnId="{2407A230-3D6B-4D4D-A9BB-A0F925CC5677}">
      <dgm:prSet/>
      <dgm:spPr/>
      <dgm:t>
        <a:bodyPr/>
        <a:lstStyle/>
        <a:p>
          <a:endParaRPr lang="en-US"/>
        </a:p>
      </dgm:t>
    </dgm:pt>
    <dgm:pt modelId="{5E95045B-0DCF-354E-B7FE-3A9B654F2256}" type="sibTrans" cxnId="{2407A230-3D6B-4D4D-A9BB-A0F925CC5677}">
      <dgm:prSet/>
      <dgm:spPr/>
      <dgm:t>
        <a:bodyPr/>
        <a:lstStyle/>
        <a:p>
          <a:endParaRPr lang="en-US"/>
        </a:p>
      </dgm:t>
    </dgm:pt>
    <dgm:pt modelId="{5433C218-90A4-984A-A4C3-5FC0094DE9B1}">
      <dgm:prSet/>
      <dgm:spPr/>
      <dgm:t>
        <a:bodyPr/>
        <a:lstStyle/>
        <a:p>
          <a:r>
            <a:rPr lang="en-US" dirty="0"/>
            <a:t>Create a structured dataset by merging the collected data from the API.</a:t>
          </a:r>
        </a:p>
      </dgm:t>
    </dgm:pt>
    <dgm:pt modelId="{06A4F5F1-56B1-DE43-AA1C-1095C92264E0}" type="parTrans" cxnId="{340ADE3B-CFD3-1E41-BCC7-88CED852F31E}">
      <dgm:prSet/>
      <dgm:spPr/>
      <dgm:t>
        <a:bodyPr/>
        <a:lstStyle/>
        <a:p>
          <a:endParaRPr lang="en-US"/>
        </a:p>
      </dgm:t>
    </dgm:pt>
    <dgm:pt modelId="{56D4FAC0-2177-9444-A5F6-01BEF00B5728}" type="sibTrans" cxnId="{340ADE3B-CFD3-1E41-BCC7-88CED852F31E}">
      <dgm:prSet/>
      <dgm:spPr/>
      <dgm:t>
        <a:bodyPr/>
        <a:lstStyle/>
        <a:p>
          <a:endParaRPr lang="en-US"/>
        </a:p>
      </dgm:t>
    </dgm:pt>
    <dgm:pt modelId="{5542BEC9-7172-B940-9A1C-61B2AA494DC6}">
      <dgm:prSet/>
      <dgm:spPr/>
      <dgm:t>
        <a:bodyPr/>
        <a:lstStyle/>
        <a:p>
          <a:r>
            <a:rPr lang="en-US" dirty="0"/>
            <a:t>Handle missing values and preprocess the data for analysis.</a:t>
          </a:r>
        </a:p>
      </dgm:t>
    </dgm:pt>
    <dgm:pt modelId="{E6CEBE4D-408C-044B-9C70-EE7AF3B9C585}" type="parTrans" cxnId="{D281BE8B-6525-9D47-A8DA-73E160E10C7E}">
      <dgm:prSet/>
      <dgm:spPr/>
      <dgm:t>
        <a:bodyPr/>
        <a:lstStyle/>
        <a:p>
          <a:endParaRPr lang="en-US"/>
        </a:p>
      </dgm:t>
    </dgm:pt>
    <dgm:pt modelId="{A2563B36-9CC3-4344-81B2-EB753E34DB17}" type="sibTrans" cxnId="{D281BE8B-6525-9D47-A8DA-73E160E10C7E}">
      <dgm:prSet/>
      <dgm:spPr/>
      <dgm:t>
        <a:bodyPr/>
        <a:lstStyle/>
        <a:p>
          <a:endParaRPr lang="en-US"/>
        </a:p>
      </dgm:t>
    </dgm:pt>
    <dgm:pt modelId="{905ADFBB-A5B8-EA41-9A1C-9E008563B999}">
      <dgm:prSet/>
      <dgm:spPr/>
      <dgm:t>
        <a:bodyPr/>
        <a:lstStyle/>
        <a:p>
          <a:r>
            <a:rPr lang="en-US" dirty="0"/>
            <a:t>Save the cleaned dataset to a CSV file for further use.</a:t>
          </a:r>
        </a:p>
      </dgm:t>
    </dgm:pt>
    <dgm:pt modelId="{6826B384-FD75-C34E-BAD1-720178D10936}" type="parTrans" cxnId="{341706DB-13D1-B349-85CD-F2CF96847C2B}">
      <dgm:prSet/>
      <dgm:spPr/>
      <dgm:t>
        <a:bodyPr/>
        <a:lstStyle/>
        <a:p>
          <a:endParaRPr lang="en-US"/>
        </a:p>
      </dgm:t>
    </dgm:pt>
    <dgm:pt modelId="{8A6E293C-0BE9-1B49-BB8C-84892260E4BC}" type="sibTrans" cxnId="{341706DB-13D1-B349-85CD-F2CF96847C2B}">
      <dgm:prSet/>
      <dgm:spPr/>
      <dgm:t>
        <a:bodyPr/>
        <a:lstStyle/>
        <a:p>
          <a:endParaRPr lang="en-US"/>
        </a:p>
      </dgm:t>
    </dgm:pt>
    <dgm:pt modelId="{73C2AFCB-9844-6647-9CF2-D3D13212ADAB}" type="pres">
      <dgm:prSet presAssocID="{06CF4F0A-07C9-234D-A724-22E8829F6E02}" presName="linearFlow" presStyleCnt="0">
        <dgm:presLayoutVars>
          <dgm:dir/>
          <dgm:animLvl val="lvl"/>
          <dgm:resizeHandles val="exact"/>
        </dgm:presLayoutVars>
      </dgm:prSet>
      <dgm:spPr/>
    </dgm:pt>
    <dgm:pt modelId="{82B6DE73-D4AA-1248-B68F-1C794D71F809}" type="pres">
      <dgm:prSet presAssocID="{CE4450AE-CD0C-F946-AF0E-5E1427C2BDCB}" presName="composite" presStyleCnt="0"/>
      <dgm:spPr/>
    </dgm:pt>
    <dgm:pt modelId="{4771FB06-E582-1644-9AF4-B0D15377CB90}" type="pres">
      <dgm:prSet presAssocID="{CE4450AE-CD0C-F946-AF0E-5E1427C2BDCB}" presName="parTx" presStyleLbl="node1" presStyleIdx="0" presStyleCnt="7">
        <dgm:presLayoutVars>
          <dgm:chMax val="0"/>
          <dgm:chPref val="0"/>
          <dgm:bulletEnabled val="1"/>
        </dgm:presLayoutVars>
      </dgm:prSet>
      <dgm:spPr/>
    </dgm:pt>
    <dgm:pt modelId="{D1702AA2-301D-D141-98B3-38C119E365FB}" type="pres">
      <dgm:prSet presAssocID="{CE4450AE-CD0C-F946-AF0E-5E1427C2BDCB}" presName="parSh" presStyleLbl="node1" presStyleIdx="0" presStyleCnt="7"/>
      <dgm:spPr/>
    </dgm:pt>
    <dgm:pt modelId="{C0312C48-E1B9-EC44-B0BC-768DBB12CEE9}" type="pres">
      <dgm:prSet presAssocID="{CE4450AE-CD0C-F946-AF0E-5E1427C2BDCB}" presName="desTx" presStyleLbl="fgAcc1" presStyleIdx="0" presStyleCnt="7">
        <dgm:presLayoutVars>
          <dgm:bulletEnabled val="1"/>
        </dgm:presLayoutVars>
      </dgm:prSet>
      <dgm:spPr/>
    </dgm:pt>
    <dgm:pt modelId="{F4940296-BA0C-9640-9C10-1BE9BAA5CB3F}" type="pres">
      <dgm:prSet presAssocID="{63929C17-B342-2943-8FF7-1E8AF857DFA6}" presName="sibTrans" presStyleLbl="sibTrans2D1" presStyleIdx="0" presStyleCnt="6"/>
      <dgm:spPr/>
    </dgm:pt>
    <dgm:pt modelId="{C3EA2518-DAA8-DA40-A9B1-0DAD86F5030F}" type="pres">
      <dgm:prSet presAssocID="{63929C17-B342-2943-8FF7-1E8AF857DFA6}" presName="connTx" presStyleLbl="sibTrans2D1" presStyleIdx="0" presStyleCnt="6"/>
      <dgm:spPr/>
    </dgm:pt>
    <dgm:pt modelId="{0B980811-C9DE-6F4D-ACA6-CBE1501B0C44}" type="pres">
      <dgm:prSet presAssocID="{FDB3CCC7-15AC-6348-AC11-52DFD207985C}" presName="composite" presStyleCnt="0"/>
      <dgm:spPr/>
    </dgm:pt>
    <dgm:pt modelId="{A79BCB68-D74F-294B-88A9-D3C5BF288ADD}" type="pres">
      <dgm:prSet presAssocID="{FDB3CCC7-15AC-6348-AC11-52DFD207985C}" presName="parTx" presStyleLbl="node1" presStyleIdx="0" presStyleCnt="7">
        <dgm:presLayoutVars>
          <dgm:chMax val="0"/>
          <dgm:chPref val="0"/>
          <dgm:bulletEnabled val="1"/>
        </dgm:presLayoutVars>
      </dgm:prSet>
      <dgm:spPr/>
    </dgm:pt>
    <dgm:pt modelId="{5A11D06D-983B-174E-B693-B98E22F4AA76}" type="pres">
      <dgm:prSet presAssocID="{FDB3CCC7-15AC-6348-AC11-52DFD207985C}" presName="parSh" presStyleLbl="node1" presStyleIdx="1" presStyleCnt="7"/>
      <dgm:spPr/>
    </dgm:pt>
    <dgm:pt modelId="{84E2B024-0FEA-DB45-A684-87B923370BCA}" type="pres">
      <dgm:prSet presAssocID="{FDB3CCC7-15AC-6348-AC11-52DFD207985C}" presName="desTx" presStyleLbl="fgAcc1" presStyleIdx="1" presStyleCnt="7">
        <dgm:presLayoutVars>
          <dgm:bulletEnabled val="1"/>
        </dgm:presLayoutVars>
      </dgm:prSet>
      <dgm:spPr/>
    </dgm:pt>
    <dgm:pt modelId="{64F4380A-B3C0-374A-A1B2-9ECFA7F216BC}" type="pres">
      <dgm:prSet presAssocID="{74D261E0-DF3B-8A4A-B839-5E70387CC222}" presName="sibTrans" presStyleLbl="sibTrans2D1" presStyleIdx="1" presStyleCnt="6"/>
      <dgm:spPr/>
    </dgm:pt>
    <dgm:pt modelId="{5258280A-4198-914B-81E6-D52123ED98AB}" type="pres">
      <dgm:prSet presAssocID="{74D261E0-DF3B-8A4A-B839-5E70387CC222}" presName="connTx" presStyleLbl="sibTrans2D1" presStyleIdx="1" presStyleCnt="6"/>
      <dgm:spPr/>
    </dgm:pt>
    <dgm:pt modelId="{5D0E1743-E7ED-2B45-8530-53CE79EB60E7}" type="pres">
      <dgm:prSet presAssocID="{E34709B0-1FBB-1948-9E38-CBFA83BD838F}" presName="composite" presStyleCnt="0"/>
      <dgm:spPr/>
    </dgm:pt>
    <dgm:pt modelId="{FA7EA11B-CDDF-A849-BD15-D4DEB2885348}" type="pres">
      <dgm:prSet presAssocID="{E34709B0-1FBB-1948-9E38-CBFA83BD838F}" presName="parTx" presStyleLbl="node1" presStyleIdx="1" presStyleCnt="7">
        <dgm:presLayoutVars>
          <dgm:chMax val="0"/>
          <dgm:chPref val="0"/>
          <dgm:bulletEnabled val="1"/>
        </dgm:presLayoutVars>
      </dgm:prSet>
      <dgm:spPr/>
    </dgm:pt>
    <dgm:pt modelId="{9F4967FB-25BC-CE46-9170-4F6FE984A397}" type="pres">
      <dgm:prSet presAssocID="{E34709B0-1FBB-1948-9E38-CBFA83BD838F}" presName="parSh" presStyleLbl="node1" presStyleIdx="2" presStyleCnt="7"/>
      <dgm:spPr/>
    </dgm:pt>
    <dgm:pt modelId="{B1199101-FD37-A340-BAC5-D280E64324AB}" type="pres">
      <dgm:prSet presAssocID="{E34709B0-1FBB-1948-9E38-CBFA83BD838F}" presName="desTx" presStyleLbl="fgAcc1" presStyleIdx="2" presStyleCnt="7">
        <dgm:presLayoutVars>
          <dgm:bulletEnabled val="1"/>
        </dgm:presLayoutVars>
      </dgm:prSet>
      <dgm:spPr/>
    </dgm:pt>
    <dgm:pt modelId="{29F9594A-2772-2049-BA75-0EB0AB63B53C}" type="pres">
      <dgm:prSet presAssocID="{5AC15E5F-4447-354F-A93C-5F70A6FFAAAE}" presName="sibTrans" presStyleLbl="sibTrans2D1" presStyleIdx="2" presStyleCnt="6"/>
      <dgm:spPr/>
    </dgm:pt>
    <dgm:pt modelId="{D3ED2DAA-4F37-ED41-AB9A-F2AA1D77A1CA}" type="pres">
      <dgm:prSet presAssocID="{5AC15E5F-4447-354F-A93C-5F70A6FFAAAE}" presName="connTx" presStyleLbl="sibTrans2D1" presStyleIdx="2" presStyleCnt="6"/>
      <dgm:spPr/>
    </dgm:pt>
    <dgm:pt modelId="{BC59F7A6-4681-384E-9C81-54453C21B218}" type="pres">
      <dgm:prSet presAssocID="{85D713B5-3A55-A745-9D70-1EF230FA4FD8}" presName="composite" presStyleCnt="0"/>
      <dgm:spPr/>
    </dgm:pt>
    <dgm:pt modelId="{3B6FFBFE-B683-724A-95ED-6384A16A00B3}" type="pres">
      <dgm:prSet presAssocID="{85D713B5-3A55-A745-9D70-1EF230FA4FD8}" presName="parTx" presStyleLbl="node1" presStyleIdx="2" presStyleCnt="7">
        <dgm:presLayoutVars>
          <dgm:chMax val="0"/>
          <dgm:chPref val="0"/>
          <dgm:bulletEnabled val="1"/>
        </dgm:presLayoutVars>
      </dgm:prSet>
      <dgm:spPr/>
    </dgm:pt>
    <dgm:pt modelId="{6F262E5F-9076-5249-9D12-B252CEFBA266}" type="pres">
      <dgm:prSet presAssocID="{85D713B5-3A55-A745-9D70-1EF230FA4FD8}" presName="parSh" presStyleLbl="node1" presStyleIdx="3" presStyleCnt="7"/>
      <dgm:spPr/>
    </dgm:pt>
    <dgm:pt modelId="{16347349-C71A-5D42-A635-53F546283C5E}" type="pres">
      <dgm:prSet presAssocID="{85D713B5-3A55-A745-9D70-1EF230FA4FD8}" presName="desTx" presStyleLbl="fgAcc1" presStyleIdx="3" presStyleCnt="7">
        <dgm:presLayoutVars>
          <dgm:bulletEnabled val="1"/>
        </dgm:presLayoutVars>
      </dgm:prSet>
      <dgm:spPr/>
    </dgm:pt>
    <dgm:pt modelId="{27642B7A-0D89-CF4D-A8E0-46499C70E497}" type="pres">
      <dgm:prSet presAssocID="{8D22BFBA-BC97-2748-87B1-2177C9A76A4E}" presName="sibTrans" presStyleLbl="sibTrans2D1" presStyleIdx="3" presStyleCnt="6"/>
      <dgm:spPr/>
    </dgm:pt>
    <dgm:pt modelId="{B5C89F17-E8CA-4B45-8C0F-A4C44A1A4C12}" type="pres">
      <dgm:prSet presAssocID="{8D22BFBA-BC97-2748-87B1-2177C9A76A4E}" presName="connTx" presStyleLbl="sibTrans2D1" presStyleIdx="3" presStyleCnt="6"/>
      <dgm:spPr/>
    </dgm:pt>
    <dgm:pt modelId="{76996293-C6C3-9E4B-B83A-45D56E1BC582}" type="pres">
      <dgm:prSet presAssocID="{3FE3DDC2-333F-2A4F-8376-F4571B2B36C2}" presName="composite" presStyleCnt="0"/>
      <dgm:spPr/>
    </dgm:pt>
    <dgm:pt modelId="{43F771BF-C37A-4B40-BF96-B5F52E9A49F7}" type="pres">
      <dgm:prSet presAssocID="{3FE3DDC2-333F-2A4F-8376-F4571B2B36C2}" presName="parTx" presStyleLbl="node1" presStyleIdx="3" presStyleCnt="7">
        <dgm:presLayoutVars>
          <dgm:chMax val="0"/>
          <dgm:chPref val="0"/>
          <dgm:bulletEnabled val="1"/>
        </dgm:presLayoutVars>
      </dgm:prSet>
      <dgm:spPr/>
    </dgm:pt>
    <dgm:pt modelId="{3942E259-7C0D-B946-A385-07EB51ED67C5}" type="pres">
      <dgm:prSet presAssocID="{3FE3DDC2-333F-2A4F-8376-F4571B2B36C2}" presName="parSh" presStyleLbl="node1" presStyleIdx="4" presStyleCnt="7"/>
      <dgm:spPr/>
    </dgm:pt>
    <dgm:pt modelId="{457306F9-8E03-A748-A8D0-1D98398626D8}" type="pres">
      <dgm:prSet presAssocID="{3FE3DDC2-333F-2A4F-8376-F4571B2B36C2}" presName="desTx" presStyleLbl="fgAcc1" presStyleIdx="4" presStyleCnt="7">
        <dgm:presLayoutVars>
          <dgm:bulletEnabled val="1"/>
        </dgm:presLayoutVars>
      </dgm:prSet>
      <dgm:spPr/>
    </dgm:pt>
    <dgm:pt modelId="{FF22B8C6-9F96-F74F-BE94-3D7E20DB42BD}" type="pres">
      <dgm:prSet presAssocID="{F2F72891-3E2E-F045-8870-6DDDE05C3B12}" presName="sibTrans" presStyleLbl="sibTrans2D1" presStyleIdx="4" presStyleCnt="6"/>
      <dgm:spPr/>
    </dgm:pt>
    <dgm:pt modelId="{68B9871B-1AB9-FC49-96C2-8578532A9D44}" type="pres">
      <dgm:prSet presAssocID="{F2F72891-3E2E-F045-8870-6DDDE05C3B12}" presName="connTx" presStyleLbl="sibTrans2D1" presStyleIdx="4" presStyleCnt="6"/>
      <dgm:spPr/>
    </dgm:pt>
    <dgm:pt modelId="{A3557360-2D60-7E40-B043-F57B1B20F608}" type="pres">
      <dgm:prSet presAssocID="{C407B4DD-D6A4-ED49-B5B1-C63567D537DF}" presName="composite" presStyleCnt="0"/>
      <dgm:spPr/>
    </dgm:pt>
    <dgm:pt modelId="{A220FD85-88C2-6D46-9BE2-038F9C44AC19}" type="pres">
      <dgm:prSet presAssocID="{C407B4DD-D6A4-ED49-B5B1-C63567D537DF}" presName="parTx" presStyleLbl="node1" presStyleIdx="4" presStyleCnt="7">
        <dgm:presLayoutVars>
          <dgm:chMax val="0"/>
          <dgm:chPref val="0"/>
          <dgm:bulletEnabled val="1"/>
        </dgm:presLayoutVars>
      </dgm:prSet>
      <dgm:spPr/>
    </dgm:pt>
    <dgm:pt modelId="{0C529AC3-51C9-EE4D-8988-61047518E359}" type="pres">
      <dgm:prSet presAssocID="{C407B4DD-D6A4-ED49-B5B1-C63567D537DF}" presName="parSh" presStyleLbl="node1" presStyleIdx="5" presStyleCnt="7"/>
      <dgm:spPr/>
    </dgm:pt>
    <dgm:pt modelId="{297FCD91-073F-664B-A177-B89AE66C9CF6}" type="pres">
      <dgm:prSet presAssocID="{C407B4DD-D6A4-ED49-B5B1-C63567D537DF}" presName="desTx" presStyleLbl="fgAcc1" presStyleIdx="5" presStyleCnt="7">
        <dgm:presLayoutVars>
          <dgm:bulletEnabled val="1"/>
        </dgm:presLayoutVars>
      </dgm:prSet>
      <dgm:spPr/>
    </dgm:pt>
    <dgm:pt modelId="{E42F43A1-6BC7-AB4B-BE20-BB065CB1CDC8}" type="pres">
      <dgm:prSet presAssocID="{1EB3C074-4AD8-9A4A-B138-165759AAF9EB}" presName="sibTrans" presStyleLbl="sibTrans2D1" presStyleIdx="5" presStyleCnt="6"/>
      <dgm:spPr/>
    </dgm:pt>
    <dgm:pt modelId="{A0052687-5323-D140-B751-71BEBB266CF6}" type="pres">
      <dgm:prSet presAssocID="{1EB3C074-4AD8-9A4A-B138-165759AAF9EB}" presName="connTx" presStyleLbl="sibTrans2D1" presStyleIdx="5" presStyleCnt="6"/>
      <dgm:spPr/>
    </dgm:pt>
    <dgm:pt modelId="{374ECDDE-4409-8746-B094-9BCD44263EC0}" type="pres">
      <dgm:prSet presAssocID="{D2933551-2085-4340-A969-0A5C7FF07E6D}" presName="composite" presStyleCnt="0"/>
      <dgm:spPr/>
    </dgm:pt>
    <dgm:pt modelId="{2D5E2C2A-56D7-6545-9961-598E0074AF31}" type="pres">
      <dgm:prSet presAssocID="{D2933551-2085-4340-A969-0A5C7FF07E6D}" presName="parTx" presStyleLbl="node1" presStyleIdx="5" presStyleCnt="7">
        <dgm:presLayoutVars>
          <dgm:chMax val="0"/>
          <dgm:chPref val="0"/>
          <dgm:bulletEnabled val="1"/>
        </dgm:presLayoutVars>
      </dgm:prSet>
      <dgm:spPr/>
    </dgm:pt>
    <dgm:pt modelId="{939969B5-81D3-0C4D-BBE8-E280D013D03E}" type="pres">
      <dgm:prSet presAssocID="{D2933551-2085-4340-A969-0A5C7FF07E6D}" presName="parSh" presStyleLbl="node1" presStyleIdx="6" presStyleCnt="7"/>
      <dgm:spPr/>
    </dgm:pt>
    <dgm:pt modelId="{F1FBE92B-0496-E444-BD5C-A6D16EF6D048}" type="pres">
      <dgm:prSet presAssocID="{D2933551-2085-4340-A969-0A5C7FF07E6D}" presName="desTx" presStyleLbl="fgAcc1" presStyleIdx="6" presStyleCnt="7">
        <dgm:presLayoutVars>
          <dgm:bulletEnabled val="1"/>
        </dgm:presLayoutVars>
      </dgm:prSet>
      <dgm:spPr/>
    </dgm:pt>
  </dgm:ptLst>
  <dgm:cxnLst>
    <dgm:cxn modelId="{B1593901-339D-0D4F-9FB0-FDB46B49D5F7}" type="presOf" srcId="{F2F72891-3E2E-F045-8870-6DDDE05C3B12}" destId="{68B9871B-1AB9-FC49-96C2-8578532A9D44}" srcOrd="1" destOrd="0" presId="urn:microsoft.com/office/officeart/2005/8/layout/process3"/>
    <dgm:cxn modelId="{F4A1E407-3CDF-C645-96C0-97C588E627CF}" type="presOf" srcId="{CE4450AE-CD0C-F946-AF0E-5E1427C2BDCB}" destId="{D1702AA2-301D-D141-98B3-38C119E365FB}" srcOrd="1" destOrd="0" presId="urn:microsoft.com/office/officeart/2005/8/layout/process3"/>
    <dgm:cxn modelId="{EC637F0E-E608-8946-85BC-D1E215AA364C}" type="presOf" srcId="{5433C218-90A4-984A-A4C3-5FC0094DE9B1}" destId="{457306F9-8E03-A748-A8D0-1D98398626D8}" srcOrd="0" destOrd="0" presId="urn:microsoft.com/office/officeart/2005/8/layout/process3"/>
    <dgm:cxn modelId="{10B21810-13C2-CB4B-8231-8337D48B571C}" type="presOf" srcId="{85D713B5-3A55-A745-9D70-1EF230FA4FD8}" destId="{3B6FFBFE-B683-724A-95ED-6384A16A00B3}" srcOrd="0" destOrd="0" presId="urn:microsoft.com/office/officeart/2005/8/layout/process3"/>
    <dgm:cxn modelId="{5330D01C-6817-BB4F-B1E9-67E3199B7FC3}" srcId="{06CF4F0A-07C9-234D-A724-22E8829F6E02}" destId="{CE4450AE-CD0C-F946-AF0E-5E1427C2BDCB}" srcOrd="0" destOrd="0" parTransId="{B0C3B834-EF88-144A-ACA6-5A538FA08FC8}" sibTransId="{63929C17-B342-2943-8FF7-1E8AF857DFA6}"/>
    <dgm:cxn modelId="{27A6EB1C-F678-0848-8913-D310EBE7EC70}" type="presOf" srcId="{D2933551-2085-4340-A969-0A5C7FF07E6D}" destId="{939969B5-81D3-0C4D-BBE8-E280D013D03E}" srcOrd="1" destOrd="0" presId="urn:microsoft.com/office/officeart/2005/8/layout/process3"/>
    <dgm:cxn modelId="{4ECE5322-ED6F-814C-A739-05FB441EC581}" type="presOf" srcId="{1EB3C074-4AD8-9A4A-B138-165759AAF9EB}" destId="{A0052687-5323-D140-B751-71BEBB266CF6}" srcOrd="1" destOrd="0" presId="urn:microsoft.com/office/officeart/2005/8/layout/process3"/>
    <dgm:cxn modelId="{24A85C24-C2E3-E145-81E9-1442663771C2}" type="presOf" srcId="{F2F72891-3E2E-F045-8870-6DDDE05C3B12}" destId="{FF22B8C6-9F96-F74F-BE94-3D7E20DB42BD}" srcOrd="0" destOrd="0" presId="urn:microsoft.com/office/officeart/2005/8/layout/process3"/>
    <dgm:cxn modelId="{C639C825-84F3-564B-B208-0FC69500C926}" srcId="{06CF4F0A-07C9-234D-A724-22E8829F6E02}" destId="{FDB3CCC7-15AC-6348-AC11-52DFD207985C}" srcOrd="1" destOrd="0" parTransId="{A31664F3-FD9E-394C-84C9-A164D078E61E}" sibTransId="{74D261E0-DF3B-8A4A-B839-5E70387CC222}"/>
    <dgm:cxn modelId="{26EBE025-5882-684F-B284-2DAAB0E23C4D}" type="presOf" srcId="{E34709B0-1FBB-1948-9E38-CBFA83BD838F}" destId="{9F4967FB-25BC-CE46-9170-4F6FE984A397}" srcOrd="1" destOrd="0" presId="urn:microsoft.com/office/officeart/2005/8/layout/process3"/>
    <dgm:cxn modelId="{14441429-4D6B-7A4C-9747-44ED72263565}" type="presOf" srcId="{5AC15E5F-4447-354F-A93C-5F70A6FFAAAE}" destId="{D3ED2DAA-4F37-ED41-AB9A-F2AA1D77A1CA}" srcOrd="1" destOrd="0" presId="urn:microsoft.com/office/officeart/2005/8/layout/process3"/>
    <dgm:cxn modelId="{2407A230-3D6B-4D4D-A9BB-A0F925CC5677}" srcId="{85D713B5-3A55-A745-9D70-1EF230FA4FD8}" destId="{AF949DAA-6C34-074F-A93B-F20E360F711E}" srcOrd="0" destOrd="0" parTransId="{23E826A5-E5CE-BA47-A2ED-CABDC7E44928}" sibTransId="{5E95045B-0DCF-354E-B7FE-3A9B654F2256}"/>
    <dgm:cxn modelId="{88AA6431-88B6-3040-9FA9-C427C733E5EE}" type="presOf" srcId="{8D22BFBA-BC97-2748-87B1-2177C9A76A4E}" destId="{27642B7A-0D89-CF4D-A8E0-46499C70E497}" srcOrd="0" destOrd="0" presId="urn:microsoft.com/office/officeart/2005/8/layout/process3"/>
    <dgm:cxn modelId="{340ADE3B-CFD3-1E41-BCC7-88CED852F31E}" srcId="{3FE3DDC2-333F-2A4F-8376-F4571B2B36C2}" destId="{5433C218-90A4-984A-A4C3-5FC0094DE9B1}" srcOrd="0" destOrd="0" parTransId="{06A4F5F1-56B1-DE43-AA1C-1095C92264E0}" sibTransId="{56D4FAC0-2177-9444-A5F6-01BEF00B5728}"/>
    <dgm:cxn modelId="{3B92BE42-5BD9-744F-98F0-CB4DADCE0D91}" srcId="{06CF4F0A-07C9-234D-A724-22E8829F6E02}" destId="{E34709B0-1FBB-1948-9E38-CBFA83BD838F}" srcOrd="2" destOrd="0" parTransId="{C890456F-A419-004A-BEED-10349F2E13D3}" sibTransId="{5AC15E5F-4447-354F-A93C-5F70A6FFAAAE}"/>
    <dgm:cxn modelId="{6BDF0243-DF99-C242-8FC8-D4EF8E82EB0D}" srcId="{06CF4F0A-07C9-234D-A724-22E8829F6E02}" destId="{85D713B5-3A55-A745-9D70-1EF230FA4FD8}" srcOrd="3" destOrd="0" parTransId="{FD1DF67E-BBA8-A04C-B2AD-6C3F989DD3E8}" sibTransId="{8D22BFBA-BC97-2748-87B1-2177C9A76A4E}"/>
    <dgm:cxn modelId="{F5D4D94D-DE73-4942-9062-13E022C5D78D}" type="presOf" srcId="{C407B4DD-D6A4-ED49-B5B1-C63567D537DF}" destId="{0C529AC3-51C9-EE4D-8988-61047518E359}" srcOrd="1" destOrd="0" presId="urn:microsoft.com/office/officeart/2005/8/layout/process3"/>
    <dgm:cxn modelId="{C6D17F55-0779-1940-AED9-C55123A5CF4D}" type="presOf" srcId="{FDB3CCC7-15AC-6348-AC11-52DFD207985C}" destId="{A79BCB68-D74F-294B-88A9-D3C5BF288ADD}" srcOrd="0" destOrd="0" presId="urn:microsoft.com/office/officeart/2005/8/layout/process3"/>
    <dgm:cxn modelId="{01B71D57-7166-C542-8D0B-77BE787B6076}" type="presOf" srcId="{FDB3CCC7-15AC-6348-AC11-52DFD207985C}" destId="{5A11D06D-983B-174E-B693-B98E22F4AA76}" srcOrd="1" destOrd="0" presId="urn:microsoft.com/office/officeart/2005/8/layout/process3"/>
    <dgm:cxn modelId="{226B085E-C916-BD4D-9221-EFD48571D3B4}" type="presOf" srcId="{74D261E0-DF3B-8A4A-B839-5E70387CC222}" destId="{5258280A-4198-914B-81E6-D52123ED98AB}" srcOrd="1" destOrd="0" presId="urn:microsoft.com/office/officeart/2005/8/layout/process3"/>
    <dgm:cxn modelId="{8FA30C6F-EF07-684E-B674-4E439C28D72D}" type="presOf" srcId="{3FE3DDC2-333F-2A4F-8376-F4571B2B36C2}" destId="{43F771BF-C37A-4B40-BF96-B5F52E9A49F7}" srcOrd="0" destOrd="0" presId="urn:microsoft.com/office/officeart/2005/8/layout/process3"/>
    <dgm:cxn modelId="{1837BF72-17ED-B843-8FD9-F462C964678D}" type="presOf" srcId="{3FE3DDC2-333F-2A4F-8376-F4571B2B36C2}" destId="{3942E259-7C0D-B946-A385-07EB51ED67C5}" srcOrd="1" destOrd="0" presId="urn:microsoft.com/office/officeart/2005/8/layout/process3"/>
    <dgm:cxn modelId="{1A9EC077-30D8-B747-A4AF-35408A990292}" type="presOf" srcId="{85D713B5-3A55-A745-9D70-1EF230FA4FD8}" destId="{6F262E5F-9076-5249-9D12-B252CEFBA266}" srcOrd="1" destOrd="0" presId="urn:microsoft.com/office/officeart/2005/8/layout/process3"/>
    <dgm:cxn modelId="{6635EA78-C794-7C4B-B604-FF87A8304B5B}" type="presOf" srcId="{06CF4F0A-07C9-234D-A724-22E8829F6E02}" destId="{73C2AFCB-9844-6647-9CF2-D3D13212ADAB}" srcOrd="0" destOrd="0" presId="urn:microsoft.com/office/officeart/2005/8/layout/process3"/>
    <dgm:cxn modelId="{A39DB37D-0DAC-0046-9D2E-A0BC77F6F1AD}" srcId="{06CF4F0A-07C9-234D-A724-22E8829F6E02}" destId="{C407B4DD-D6A4-ED49-B5B1-C63567D537DF}" srcOrd="5" destOrd="0" parTransId="{F19DAFA0-80A0-4844-BCF8-32C7AA97D78C}" sibTransId="{1EB3C074-4AD8-9A4A-B138-165759AAF9EB}"/>
    <dgm:cxn modelId="{3972C280-F211-4145-8A9E-BE09953892D9}" type="presOf" srcId="{8D22BFBA-BC97-2748-87B1-2177C9A76A4E}" destId="{B5C89F17-E8CA-4B45-8C0F-A4C44A1A4C12}" srcOrd="1" destOrd="0" presId="urn:microsoft.com/office/officeart/2005/8/layout/process3"/>
    <dgm:cxn modelId="{D281BE8B-6525-9D47-A8DA-73E160E10C7E}" srcId="{C407B4DD-D6A4-ED49-B5B1-C63567D537DF}" destId="{5542BEC9-7172-B940-9A1C-61B2AA494DC6}" srcOrd="0" destOrd="0" parTransId="{E6CEBE4D-408C-044B-9C70-EE7AF3B9C585}" sibTransId="{A2563B36-9CC3-4344-81B2-EB753E34DB17}"/>
    <dgm:cxn modelId="{4E7F4B92-81CE-674A-AD2F-B27C9FFD8CFB}" type="presOf" srcId="{5AC15E5F-4447-354F-A93C-5F70A6FFAAAE}" destId="{29F9594A-2772-2049-BA75-0EB0AB63B53C}" srcOrd="0" destOrd="0" presId="urn:microsoft.com/office/officeart/2005/8/layout/process3"/>
    <dgm:cxn modelId="{C552A497-C9BC-DA49-9876-EBD7FCC91D2F}" srcId="{FDB3CCC7-15AC-6348-AC11-52DFD207985C}" destId="{9B1270E8-9EC0-DE45-BCD5-C6C4733DAD2F}" srcOrd="0" destOrd="0" parTransId="{DA1AE992-2D99-2F47-98FB-BB6D7197A249}" sibTransId="{DDF5C7B2-3FA3-CC49-8CAA-2FC9B668E384}"/>
    <dgm:cxn modelId="{001E17A3-D861-124F-9FCF-F09FBD5B9728}" srcId="{CE4450AE-CD0C-F946-AF0E-5E1427C2BDCB}" destId="{B4B281F3-307D-6943-A5B3-A856BF20C0EE}" srcOrd="0" destOrd="0" parTransId="{EFE5803B-ACBF-604B-80E0-E0DA4AC12571}" sibTransId="{ACEA7256-A425-124A-BF7F-587F4E12D569}"/>
    <dgm:cxn modelId="{7FF3B9A4-721C-6F41-BE43-6ABEA1FF9082}" type="presOf" srcId="{C407B4DD-D6A4-ED49-B5B1-C63567D537DF}" destId="{A220FD85-88C2-6D46-9BE2-038F9C44AC19}" srcOrd="0" destOrd="0" presId="urn:microsoft.com/office/officeart/2005/8/layout/process3"/>
    <dgm:cxn modelId="{158F29A6-C83E-3B4E-B080-78875EA19F7A}" type="presOf" srcId="{74D261E0-DF3B-8A4A-B839-5E70387CC222}" destId="{64F4380A-B3C0-374A-A1B2-9ECFA7F216BC}" srcOrd="0" destOrd="0" presId="urn:microsoft.com/office/officeart/2005/8/layout/process3"/>
    <dgm:cxn modelId="{ADF35DA6-520E-3E43-91CA-4BE77E77F3E9}" srcId="{06CF4F0A-07C9-234D-A724-22E8829F6E02}" destId="{3FE3DDC2-333F-2A4F-8376-F4571B2B36C2}" srcOrd="4" destOrd="0" parTransId="{FE93B1D6-9579-EB46-AA84-3D8C6BEAE43E}" sibTransId="{F2F72891-3E2E-F045-8870-6DDDE05C3B12}"/>
    <dgm:cxn modelId="{A26DD2AF-8797-BB41-864B-7882AA953F56}" type="presOf" srcId="{AF949DAA-6C34-074F-A93B-F20E360F711E}" destId="{16347349-C71A-5D42-A635-53F546283C5E}" srcOrd="0" destOrd="0" presId="urn:microsoft.com/office/officeart/2005/8/layout/process3"/>
    <dgm:cxn modelId="{11B296B3-9A20-F948-8145-0D4F1BD9A8E6}" type="presOf" srcId="{CE4450AE-CD0C-F946-AF0E-5E1427C2BDCB}" destId="{4771FB06-E582-1644-9AF4-B0D15377CB90}" srcOrd="0" destOrd="0" presId="urn:microsoft.com/office/officeart/2005/8/layout/process3"/>
    <dgm:cxn modelId="{F34CBEB6-965A-6D47-946B-F1937569396B}" type="presOf" srcId="{B4B281F3-307D-6943-A5B3-A856BF20C0EE}" destId="{C0312C48-E1B9-EC44-B0BC-768DBB12CEE9}" srcOrd="0" destOrd="0" presId="urn:microsoft.com/office/officeart/2005/8/layout/process3"/>
    <dgm:cxn modelId="{3ADB34C2-DE3C-D848-8511-FAF28B9195F5}" type="presOf" srcId="{E34709B0-1FBB-1948-9E38-CBFA83BD838F}" destId="{FA7EA11B-CDDF-A849-BD15-D4DEB2885348}" srcOrd="0" destOrd="0" presId="urn:microsoft.com/office/officeart/2005/8/layout/process3"/>
    <dgm:cxn modelId="{90EC25C8-9EC1-B543-BD70-BD4D79C5B3B8}" type="presOf" srcId="{63929C17-B342-2943-8FF7-1E8AF857DFA6}" destId="{C3EA2518-DAA8-DA40-A9B1-0DAD86F5030F}" srcOrd="1" destOrd="0" presId="urn:microsoft.com/office/officeart/2005/8/layout/process3"/>
    <dgm:cxn modelId="{10402BC8-F6BA-BD4E-877A-4D8819FD5D93}" srcId="{E34709B0-1FBB-1948-9E38-CBFA83BD838F}" destId="{566C26FA-D5DA-344D-AFED-BF31DC23AC6E}" srcOrd="0" destOrd="0" parTransId="{71A11FDB-BE39-3745-89EC-7840A870AFDB}" sibTransId="{A60F2091-8FF7-D34B-BA69-334B1BA55D71}"/>
    <dgm:cxn modelId="{ED32EDCF-CDC4-2745-8C8C-5C3B22749CB2}" type="presOf" srcId="{63929C17-B342-2943-8FF7-1E8AF857DFA6}" destId="{F4940296-BA0C-9640-9C10-1BE9BAA5CB3F}" srcOrd="0" destOrd="0" presId="urn:microsoft.com/office/officeart/2005/8/layout/process3"/>
    <dgm:cxn modelId="{4A1DDDD2-7055-8F4B-8814-491D7FB7C9A0}" type="presOf" srcId="{1EB3C074-4AD8-9A4A-B138-165759AAF9EB}" destId="{E42F43A1-6BC7-AB4B-BE20-BB065CB1CDC8}" srcOrd="0" destOrd="0" presId="urn:microsoft.com/office/officeart/2005/8/layout/process3"/>
    <dgm:cxn modelId="{97F895D5-3B01-5F41-BC11-3041601E12D5}" type="presOf" srcId="{5542BEC9-7172-B940-9A1C-61B2AA494DC6}" destId="{297FCD91-073F-664B-A177-B89AE66C9CF6}" srcOrd="0" destOrd="0" presId="urn:microsoft.com/office/officeart/2005/8/layout/process3"/>
    <dgm:cxn modelId="{341706DB-13D1-B349-85CD-F2CF96847C2B}" srcId="{D2933551-2085-4340-A969-0A5C7FF07E6D}" destId="{905ADFBB-A5B8-EA41-9A1C-9E008563B999}" srcOrd="0" destOrd="0" parTransId="{6826B384-FD75-C34E-BAD1-720178D10936}" sibTransId="{8A6E293C-0BE9-1B49-BB8C-84892260E4BC}"/>
    <dgm:cxn modelId="{0E8998DB-7345-C747-99EA-90CB49732F8A}" type="presOf" srcId="{566C26FA-D5DA-344D-AFED-BF31DC23AC6E}" destId="{B1199101-FD37-A340-BAC5-D280E64324AB}" srcOrd="0" destOrd="0" presId="urn:microsoft.com/office/officeart/2005/8/layout/process3"/>
    <dgm:cxn modelId="{CCF7C9DB-29BE-134D-B412-A206350A59F3}" type="presOf" srcId="{905ADFBB-A5B8-EA41-9A1C-9E008563B999}" destId="{F1FBE92B-0496-E444-BD5C-A6D16EF6D048}" srcOrd="0" destOrd="0" presId="urn:microsoft.com/office/officeart/2005/8/layout/process3"/>
    <dgm:cxn modelId="{84A516E4-1A9E-C246-831D-DA722B71EEBB}" type="presOf" srcId="{9B1270E8-9EC0-DE45-BCD5-C6C4733DAD2F}" destId="{84E2B024-0FEA-DB45-A684-87B923370BCA}" srcOrd="0" destOrd="0" presId="urn:microsoft.com/office/officeart/2005/8/layout/process3"/>
    <dgm:cxn modelId="{E2B065F2-2AB1-DF41-8F55-EC95F84F3E03}" type="presOf" srcId="{D2933551-2085-4340-A969-0A5C7FF07E6D}" destId="{2D5E2C2A-56D7-6545-9961-598E0074AF31}" srcOrd="0" destOrd="0" presId="urn:microsoft.com/office/officeart/2005/8/layout/process3"/>
    <dgm:cxn modelId="{6EE2CDFF-B54C-AE43-950F-2443C91E2E21}" srcId="{06CF4F0A-07C9-234D-A724-22E8829F6E02}" destId="{D2933551-2085-4340-A969-0A5C7FF07E6D}" srcOrd="6" destOrd="0" parTransId="{02E55BA0-2528-2F4E-B43F-AD15C07DCDA5}" sibTransId="{06271ED1-E9FA-8B45-8774-D61F898E9752}"/>
    <dgm:cxn modelId="{33B1E82F-D2A0-044C-A896-20D9661297B8}" type="presParOf" srcId="{73C2AFCB-9844-6647-9CF2-D3D13212ADAB}" destId="{82B6DE73-D4AA-1248-B68F-1C794D71F809}" srcOrd="0" destOrd="0" presId="urn:microsoft.com/office/officeart/2005/8/layout/process3"/>
    <dgm:cxn modelId="{C5375CB0-EA11-6843-A04C-14EDAB61E066}" type="presParOf" srcId="{82B6DE73-D4AA-1248-B68F-1C794D71F809}" destId="{4771FB06-E582-1644-9AF4-B0D15377CB90}" srcOrd="0" destOrd="0" presId="urn:microsoft.com/office/officeart/2005/8/layout/process3"/>
    <dgm:cxn modelId="{3321EAB0-012E-664B-9014-0A79963D1DAC}" type="presParOf" srcId="{82B6DE73-D4AA-1248-B68F-1C794D71F809}" destId="{D1702AA2-301D-D141-98B3-38C119E365FB}" srcOrd="1" destOrd="0" presId="urn:microsoft.com/office/officeart/2005/8/layout/process3"/>
    <dgm:cxn modelId="{2453A2EF-DED4-284A-887F-FF5C12ACA961}" type="presParOf" srcId="{82B6DE73-D4AA-1248-B68F-1C794D71F809}" destId="{C0312C48-E1B9-EC44-B0BC-768DBB12CEE9}" srcOrd="2" destOrd="0" presId="urn:microsoft.com/office/officeart/2005/8/layout/process3"/>
    <dgm:cxn modelId="{C731E651-E2B6-8141-9D75-2AEE85F7892C}" type="presParOf" srcId="{73C2AFCB-9844-6647-9CF2-D3D13212ADAB}" destId="{F4940296-BA0C-9640-9C10-1BE9BAA5CB3F}" srcOrd="1" destOrd="0" presId="urn:microsoft.com/office/officeart/2005/8/layout/process3"/>
    <dgm:cxn modelId="{36698B73-F8C0-DF4D-B9F1-598D7923590F}" type="presParOf" srcId="{F4940296-BA0C-9640-9C10-1BE9BAA5CB3F}" destId="{C3EA2518-DAA8-DA40-A9B1-0DAD86F5030F}" srcOrd="0" destOrd="0" presId="urn:microsoft.com/office/officeart/2005/8/layout/process3"/>
    <dgm:cxn modelId="{95B6EBB2-84A4-5D48-B141-77E79D8C6AF8}" type="presParOf" srcId="{73C2AFCB-9844-6647-9CF2-D3D13212ADAB}" destId="{0B980811-C9DE-6F4D-ACA6-CBE1501B0C44}" srcOrd="2" destOrd="0" presId="urn:microsoft.com/office/officeart/2005/8/layout/process3"/>
    <dgm:cxn modelId="{C7F34388-5C13-0748-91AB-302FBEF0C4F8}" type="presParOf" srcId="{0B980811-C9DE-6F4D-ACA6-CBE1501B0C44}" destId="{A79BCB68-D74F-294B-88A9-D3C5BF288ADD}" srcOrd="0" destOrd="0" presId="urn:microsoft.com/office/officeart/2005/8/layout/process3"/>
    <dgm:cxn modelId="{C31BB391-FF26-2C40-BCB3-0B20FBF2CFE9}" type="presParOf" srcId="{0B980811-C9DE-6F4D-ACA6-CBE1501B0C44}" destId="{5A11D06D-983B-174E-B693-B98E22F4AA76}" srcOrd="1" destOrd="0" presId="urn:microsoft.com/office/officeart/2005/8/layout/process3"/>
    <dgm:cxn modelId="{3D1175BE-A100-914C-8199-5583B4A567D0}" type="presParOf" srcId="{0B980811-C9DE-6F4D-ACA6-CBE1501B0C44}" destId="{84E2B024-0FEA-DB45-A684-87B923370BCA}" srcOrd="2" destOrd="0" presId="urn:microsoft.com/office/officeart/2005/8/layout/process3"/>
    <dgm:cxn modelId="{ED4E6CB1-D964-2447-B957-D9E1DA46AC99}" type="presParOf" srcId="{73C2AFCB-9844-6647-9CF2-D3D13212ADAB}" destId="{64F4380A-B3C0-374A-A1B2-9ECFA7F216BC}" srcOrd="3" destOrd="0" presId="urn:microsoft.com/office/officeart/2005/8/layout/process3"/>
    <dgm:cxn modelId="{E233D2A7-B33B-8849-AD4E-04D3F81F8FB2}" type="presParOf" srcId="{64F4380A-B3C0-374A-A1B2-9ECFA7F216BC}" destId="{5258280A-4198-914B-81E6-D52123ED98AB}" srcOrd="0" destOrd="0" presId="urn:microsoft.com/office/officeart/2005/8/layout/process3"/>
    <dgm:cxn modelId="{031E8AF1-4902-CB47-B6D8-E60870C6848B}" type="presParOf" srcId="{73C2AFCB-9844-6647-9CF2-D3D13212ADAB}" destId="{5D0E1743-E7ED-2B45-8530-53CE79EB60E7}" srcOrd="4" destOrd="0" presId="urn:microsoft.com/office/officeart/2005/8/layout/process3"/>
    <dgm:cxn modelId="{0E9EE8E7-08EE-4241-BDF6-53C0FB72C51E}" type="presParOf" srcId="{5D0E1743-E7ED-2B45-8530-53CE79EB60E7}" destId="{FA7EA11B-CDDF-A849-BD15-D4DEB2885348}" srcOrd="0" destOrd="0" presId="urn:microsoft.com/office/officeart/2005/8/layout/process3"/>
    <dgm:cxn modelId="{6C10AF1E-D2D9-114D-BAF3-B73CFDC373B2}" type="presParOf" srcId="{5D0E1743-E7ED-2B45-8530-53CE79EB60E7}" destId="{9F4967FB-25BC-CE46-9170-4F6FE984A397}" srcOrd="1" destOrd="0" presId="urn:microsoft.com/office/officeart/2005/8/layout/process3"/>
    <dgm:cxn modelId="{853FDBA9-FC2C-704B-9203-FCB0CE58F0FC}" type="presParOf" srcId="{5D0E1743-E7ED-2B45-8530-53CE79EB60E7}" destId="{B1199101-FD37-A340-BAC5-D280E64324AB}" srcOrd="2" destOrd="0" presId="urn:microsoft.com/office/officeart/2005/8/layout/process3"/>
    <dgm:cxn modelId="{A1E23469-D849-7B46-A001-A838DFEACED7}" type="presParOf" srcId="{73C2AFCB-9844-6647-9CF2-D3D13212ADAB}" destId="{29F9594A-2772-2049-BA75-0EB0AB63B53C}" srcOrd="5" destOrd="0" presId="urn:microsoft.com/office/officeart/2005/8/layout/process3"/>
    <dgm:cxn modelId="{7384C106-B3E0-FA43-957C-00B03DA6BD77}" type="presParOf" srcId="{29F9594A-2772-2049-BA75-0EB0AB63B53C}" destId="{D3ED2DAA-4F37-ED41-AB9A-F2AA1D77A1CA}" srcOrd="0" destOrd="0" presId="urn:microsoft.com/office/officeart/2005/8/layout/process3"/>
    <dgm:cxn modelId="{6E347979-DE32-0443-A315-F6521BB66873}" type="presParOf" srcId="{73C2AFCB-9844-6647-9CF2-D3D13212ADAB}" destId="{BC59F7A6-4681-384E-9C81-54453C21B218}" srcOrd="6" destOrd="0" presId="urn:microsoft.com/office/officeart/2005/8/layout/process3"/>
    <dgm:cxn modelId="{9E171585-6298-E848-BDAB-01A295FEDFE7}" type="presParOf" srcId="{BC59F7A6-4681-384E-9C81-54453C21B218}" destId="{3B6FFBFE-B683-724A-95ED-6384A16A00B3}" srcOrd="0" destOrd="0" presId="urn:microsoft.com/office/officeart/2005/8/layout/process3"/>
    <dgm:cxn modelId="{77C21093-DE44-0944-AC01-734F9B887BF7}" type="presParOf" srcId="{BC59F7A6-4681-384E-9C81-54453C21B218}" destId="{6F262E5F-9076-5249-9D12-B252CEFBA266}" srcOrd="1" destOrd="0" presId="urn:microsoft.com/office/officeart/2005/8/layout/process3"/>
    <dgm:cxn modelId="{B5C0AC5F-4E5B-0C4F-BA9A-90ACA5C369D4}" type="presParOf" srcId="{BC59F7A6-4681-384E-9C81-54453C21B218}" destId="{16347349-C71A-5D42-A635-53F546283C5E}" srcOrd="2" destOrd="0" presId="urn:microsoft.com/office/officeart/2005/8/layout/process3"/>
    <dgm:cxn modelId="{7FA66EFF-55D8-D445-BD4F-776219F780EC}" type="presParOf" srcId="{73C2AFCB-9844-6647-9CF2-D3D13212ADAB}" destId="{27642B7A-0D89-CF4D-A8E0-46499C70E497}" srcOrd="7" destOrd="0" presId="urn:microsoft.com/office/officeart/2005/8/layout/process3"/>
    <dgm:cxn modelId="{51287439-8DD2-0C4E-B1C8-4A5157C267C3}" type="presParOf" srcId="{27642B7A-0D89-CF4D-A8E0-46499C70E497}" destId="{B5C89F17-E8CA-4B45-8C0F-A4C44A1A4C12}" srcOrd="0" destOrd="0" presId="urn:microsoft.com/office/officeart/2005/8/layout/process3"/>
    <dgm:cxn modelId="{1E355B40-2055-FF48-9709-F19AFB9C8F03}" type="presParOf" srcId="{73C2AFCB-9844-6647-9CF2-D3D13212ADAB}" destId="{76996293-C6C3-9E4B-B83A-45D56E1BC582}" srcOrd="8" destOrd="0" presId="urn:microsoft.com/office/officeart/2005/8/layout/process3"/>
    <dgm:cxn modelId="{E01A1078-7FDE-F341-8D19-F6D62C84903E}" type="presParOf" srcId="{76996293-C6C3-9E4B-B83A-45D56E1BC582}" destId="{43F771BF-C37A-4B40-BF96-B5F52E9A49F7}" srcOrd="0" destOrd="0" presId="urn:microsoft.com/office/officeart/2005/8/layout/process3"/>
    <dgm:cxn modelId="{2BE65BAD-D558-4F4E-B6D9-3CB040DB08EB}" type="presParOf" srcId="{76996293-C6C3-9E4B-B83A-45D56E1BC582}" destId="{3942E259-7C0D-B946-A385-07EB51ED67C5}" srcOrd="1" destOrd="0" presId="urn:microsoft.com/office/officeart/2005/8/layout/process3"/>
    <dgm:cxn modelId="{0DBC0544-2B71-A64B-83DD-B638F502758D}" type="presParOf" srcId="{76996293-C6C3-9E4B-B83A-45D56E1BC582}" destId="{457306F9-8E03-A748-A8D0-1D98398626D8}" srcOrd="2" destOrd="0" presId="urn:microsoft.com/office/officeart/2005/8/layout/process3"/>
    <dgm:cxn modelId="{DB16BB0C-B2C9-8044-A019-22EF8D348515}" type="presParOf" srcId="{73C2AFCB-9844-6647-9CF2-D3D13212ADAB}" destId="{FF22B8C6-9F96-F74F-BE94-3D7E20DB42BD}" srcOrd="9" destOrd="0" presId="urn:microsoft.com/office/officeart/2005/8/layout/process3"/>
    <dgm:cxn modelId="{90FA7F73-972B-9D48-823B-84C9EA0EEA1C}" type="presParOf" srcId="{FF22B8C6-9F96-F74F-BE94-3D7E20DB42BD}" destId="{68B9871B-1AB9-FC49-96C2-8578532A9D44}" srcOrd="0" destOrd="0" presId="urn:microsoft.com/office/officeart/2005/8/layout/process3"/>
    <dgm:cxn modelId="{B88F1569-5711-624B-87B5-9A92F2D3AF04}" type="presParOf" srcId="{73C2AFCB-9844-6647-9CF2-D3D13212ADAB}" destId="{A3557360-2D60-7E40-B043-F57B1B20F608}" srcOrd="10" destOrd="0" presId="urn:microsoft.com/office/officeart/2005/8/layout/process3"/>
    <dgm:cxn modelId="{8DF284EF-D6FB-9043-B2E6-13DE3011D6B6}" type="presParOf" srcId="{A3557360-2D60-7E40-B043-F57B1B20F608}" destId="{A220FD85-88C2-6D46-9BE2-038F9C44AC19}" srcOrd="0" destOrd="0" presId="urn:microsoft.com/office/officeart/2005/8/layout/process3"/>
    <dgm:cxn modelId="{1FA5E702-B9A6-6C4C-B0C0-6C87EF6E0552}" type="presParOf" srcId="{A3557360-2D60-7E40-B043-F57B1B20F608}" destId="{0C529AC3-51C9-EE4D-8988-61047518E359}" srcOrd="1" destOrd="0" presId="urn:microsoft.com/office/officeart/2005/8/layout/process3"/>
    <dgm:cxn modelId="{86A6D42B-27ED-9649-8B3B-E31E183954E8}" type="presParOf" srcId="{A3557360-2D60-7E40-B043-F57B1B20F608}" destId="{297FCD91-073F-664B-A177-B89AE66C9CF6}" srcOrd="2" destOrd="0" presId="urn:microsoft.com/office/officeart/2005/8/layout/process3"/>
    <dgm:cxn modelId="{D2D007CE-2ED4-FC41-8C65-8D40C7F5BB8A}" type="presParOf" srcId="{73C2AFCB-9844-6647-9CF2-D3D13212ADAB}" destId="{E42F43A1-6BC7-AB4B-BE20-BB065CB1CDC8}" srcOrd="11" destOrd="0" presId="urn:microsoft.com/office/officeart/2005/8/layout/process3"/>
    <dgm:cxn modelId="{F553B90B-2C00-7A4F-9670-3D189033F3F2}" type="presParOf" srcId="{E42F43A1-6BC7-AB4B-BE20-BB065CB1CDC8}" destId="{A0052687-5323-D140-B751-71BEBB266CF6}" srcOrd="0" destOrd="0" presId="urn:microsoft.com/office/officeart/2005/8/layout/process3"/>
    <dgm:cxn modelId="{1101D9E7-8822-A340-9116-A5AEC624CD85}" type="presParOf" srcId="{73C2AFCB-9844-6647-9CF2-D3D13212ADAB}" destId="{374ECDDE-4409-8746-B094-9BCD44263EC0}" srcOrd="12" destOrd="0" presId="urn:microsoft.com/office/officeart/2005/8/layout/process3"/>
    <dgm:cxn modelId="{FD364725-0924-F94B-9186-D166FECBA2F9}" type="presParOf" srcId="{374ECDDE-4409-8746-B094-9BCD44263EC0}" destId="{2D5E2C2A-56D7-6545-9961-598E0074AF31}" srcOrd="0" destOrd="0" presId="urn:microsoft.com/office/officeart/2005/8/layout/process3"/>
    <dgm:cxn modelId="{0D1CC151-B92E-E04C-AD33-354A42DBE4D1}" type="presParOf" srcId="{374ECDDE-4409-8746-B094-9BCD44263EC0}" destId="{939969B5-81D3-0C4D-BBE8-E280D013D03E}" srcOrd="1" destOrd="0" presId="urn:microsoft.com/office/officeart/2005/8/layout/process3"/>
    <dgm:cxn modelId="{A89C24A3-36E7-AE4A-A288-922A8BAD0A50}" type="presParOf" srcId="{374ECDDE-4409-8746-B094-9BCD44263EC0}" destId="{F1FBE92B-0496-E444-BD5C-A6D16EF6D048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6CF4F0A-07C9-234D-A724-22E8829F6E02}" type="doc">
      <dgm:prSet loTypeId="urn:microsoft.com/office/officeart/2005/8/layout/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65DE03D-E721-F24E-B561-1DD32C5D9EA9}">
      <dgm:prSet/>
      <dgm:spPr/>
      <dgm:t>
        <a:bodyPr/>
        <a:lstStyle/>
        <a:p>
          <a:r>
            <a:rPr lang="en-US" dirty="0"/>
            <a:t>Using the </a:t>
          </a:r>
          <a:r>
            <a:rPr lang="en-US" dirty="0" err="1"/>
            <a:t>requests.get</a:t>
          </a:r>
          <a:r>
            <a:rPr lang="en-US" dirty="0"/>
            <a:t>() method to request the Falcon 9 Launch HTML page.</a:t>
          </a:r>
          <a:endParaRPr lang="en-CA" dirty="0"/>
        </a:p>
      </dgm:t>
    </dgm:pt>
    <dgm:pt modelId="{CC054681-A851-3D4F-BC6D-48BC69122B17}" type="parTrans" cxnId="{8D2DB5A2-3A09-3B4C-9E4C-011208D5D8CA}">
      <dgm:prSet/>
      <dgm:spPr/>
      <dgm:t>
        <a:bodyPr/>
        <a:lstStyle/>
        <a:p>
          <a:endParaRPr lang="en-US"/>
        </a:p>
      </dgm:t>
    </dgm:pt>
    <dgm:pt modelId="{CF379C53-D44C-A24E-A7CD-451C3BAE0E96}" type="sibTrans" cxnId="{8D2DB5A2-3A09-3B4C-9E4C-011208D5D8CA}">
      <dgm:prSet/>
      <dgm:spPr/>
      <dgm:t>
        <a:bodyPr/>
        <a:lstStyle/>
        <a:p>
          <a:endParaRPr lang="en-US"/>
        </a:p>
      </dgm:t>
    </dgm:pt>
    <dgm:pt modelId="{82712302-9820-4B40-A707-09EA63238588}">
      <dgm:prSet/>
      <dgm:spPr/>
      <dgm:t>
        <a:bodyPr/>
        <a:lstStyle/>
        <a:p>
          <a:r>
            <a:rPr lang="en-US"/>
            <a:t>Create BeautifulSoup</a:t>
          </a:r>
          <a:endParaRPr lang="en-CA"/>
        </a:p>
      </dgm:t>
    </dgm:pt>
    <dgm:pt modelId="{7A54CCC4-4F1E-6945-8252-D2E2FCBE4866}" type="parTrans" cxnId="{A700AA4E-1FA1-6445-9576-4FA10EF3ADF3}">
      <dgm:prSet/>
      <dgm:spPr/>
      <dgm:t>
        <a:bodyPr/>
        <a:lstStyle/>
        <a:p>
          <a:endParaRPr lang="en-US"/>
        </a:p>
      </dgm:t>
    </dgm:pt>
    <dgm:pt modelId="{F425D397-D4E4-1F49-8540-4DA2D02C0AC1}" type="sibTrans" cxnId="{A700AA4E-1FA1-6445-9576-4FA10EF3ADF3}">
      <dgm:prSet/>
      <dgm:spPr/>
      <dgm:t>
        <a:bodyPr/>
        <a:lstStyle/>
        <a:p>
          <a:endParaRPr lang="en-US"/>
        </a:p>
      </dgm:t>
    </dgm:pt>
    <dgm:pt modelId="{8F118743-5AC0-4A48-A981-33E3A60A4FED}">
      <dgm:prSet/>
      <dgm:spPr/>
      <dgm:t>
        <a:bodyPr/>
        <a:lstStyle/>
        <a:p>
          <a:r>
            <a:rPr lang="en-US" dirty="0"/>
            <a:t>Creating a BeautifulSoup object from the HTML response content.</a:t>
          </a:r>
          <a:endParaRPr lang="en-CA" dirty="0"/>
        </a:p>
      </dgm:t>
    </dgm:pt>
    <dgm:pt modelId="{72368C9D-3497-3D4C-93B6-5B391C8DA6B2}" type="parTrans" cxnId="{A92DED1D-83C0-5344-B968-41BF14686882}">
      <dgm:prSet/>
      <dgm:spPr/>
      <dgm:t>
        <a:bodyPr/>
        <a:lstStyle/>
        <a:p>
          <a:endParaRPr lang="en-US"/>
        </a:p>
      </dgm:t>
    </dgm:pt>
    <dgm:pt modelId="{4A1B2A37-78F8-DE49-9853-A69C30314D77}" type="sibTrans" cxnId="{A92DED1D-83C0-5344-B968-41BF14686882}">
      <dgm:prSet/>
      <dgm:spPr/>
      <dgm:t>
        <a:bodyPr/>
        <a:lstStyle/>
        <a:p>
          <a:endParaRPr lang="en-US"/>
        </a:p>
      </dgm:t>
    </dgm:pt>
    <dgm:pt modelId="{42DD36F1-A5A8-0A4E-9102-A8268D125309}">
      <dgm:prSet/>
      <dgm:spPr/>
      <dgm:t>
        <a:bodyPr/>
        <a:lstStyle/>
        <a:p>
          <a:r>
            <a:rPr lang="en-US"/>
            <a:t>Extract Column Names</a:t>
          </a:r>
          <a:endParaRPr lang="en-CA"/>
        </a:p>
      </dgm:t>
    </dgm:pt>
    <dgm:pt modelId="{41D4F691-85B1-474B-B3DE-7D804E0DA58F}" type="parTrans" cxnId="{2EFE90C8-E2BA-0F42-A595-5D1D0339D204}">
      <dgm:prSet/>
      <dgm:spPr/>
      <dgm:t>
        <a:bodyPr/>
        <a:lstStyle/>
        <a:p>
          <a:endParaRPr lang="en-US"/>
        </a:p>
      </dgm:t>
    </dgm:pt>
    <dgm:pt modelId="{DA2603FD-43EC-A541-90D4-C4C1E599E98F}" type="sibTrans" cxnId="{2EFE90C8-E2BA-0F42-A595-5D1D0339D204}">
      <dgm:prSet/>
      <dgm:spPr/>
      <dgm:t>
        <a:bodyPr/>
        <a:lstStyle/>
        <a:p>
          <a:endParaRPr lang="en-US"/>
        </a:p>
      </dgm:t>
    </dgm:pt>
    <dgm:pt modelId="{1030234A-0214-3C4B-A673-31D7D26429A0}">
      <dgm:prSet/>
      <dgm:spPr/>
      <dgm:t>
        <a:bodyPr/>
        <a:lstStyle/>
        <a:p>
          <a:r>
            <a:rPr lang="en-US"/>
            <a:t>Finding all tables on the Wiki page and extracting relevant column names.</a:t>
          </a:r>
          <a:endParaRPr lang="en-CA"/>
        </a:p>
      </dgm:t>
    </dgm:pt>
    <dgm:pt modelId="{CD3A8CD0-F761-2448-87E8-1E68AA313B69}" type="parTrans" cxnId="{D38D41F9-DD4D-6642-AE10-5AF6230AEC9C}">
      <dgm:prSet/>
      <dgm:spPr/>
      <dgm:t>
        <a:bodyPr/>
        <a:lstStyle/>
        <a:p>
          <a:endParaRPr lang="en-US"/>
        </a:p>
      </dgm:t>
    </dgm:pt>
    <dgm:pt modelId="{C8373232-3CCD-6041-A411-4F16465D03D8}" type="sibTrans" cxnId="{D38D41F9-DD4D-6642-AE10-5AF6230AEC9C}">
      <dgm:prSet/>
      <dgm:spPr/>
      <dgm:t>
        <a:bodyPr/>
        <a:lstStyle/>
        <a:p>
          <a:endParaRPr lang="en-US"/>
        </a:p>
      </dgm:t>
    </dgm:pt>
    <dgm:pt modelId="{2426AE07-BC2A-704B-BA1E-5C18629477E2}">
      <dgm:prSet/>
      <dgm:spPr/>
      <dgm:t>
        <a:bodyPr/>
        <a:lstStyle/>
        <a:p>
          <a:r>
            <a:rPr lang="en-US" dirty="0"/>
            <a:t>Iterate Tables</a:t>
          </a:r>
          <a:endParaRPr lang="en-CA" dirty="0"/>
        </a:p>
      </dgm:t>
    </dgm:pt>
    <dgm:pt modelId="{1398F4DA-0DB8-EF4C-BA0B-E2E782F56498}" type="parTrans" cxnId="{EAFC678C-C3E9-604D-9D61-7BBC74B4D1FE}">
      <dgm:prSet/>
      <dgm:spPr/>
      <dgm:t>
        <a:bodyPr/>
        <a:lstStyle/>
        <a:p>
          <a:endParaRPr lang="en-US"/>
        </a:p>
      </dgm:t>
    </dgm:pt>
    <dgm:pt modelId="{5CBAAF0D-E2F0-8146-89D2-7C1FE2663831}" type="sibTrans" cxnId="{EAFC678C-C3E9-604D-9D61-7BBC74B4D1FE}">
      <dgm:prSet/>
      <dgm:spPr/>
      <dgm:t>
        <a:bodyPr/>
        <a:lstStyle/>
        <a:p>
          <a:endParaRPr lang="en-US"/>
        </a:p>
      </dgm:t>
    </dgm:pt>
    <dgm:pt modelId="{5147AFF8-AD5A-8D4C-AA8D-17D8A832F636}">
      <dgm:prSet/>
      <dgm:spPr/>
      <dgm:t>
        <a:bodyPr/>
        <a:lstStyle/>
        <a:p>
          <a:r>
            <a:rPr lang="en-US"/>
            <a:t>Identifying the target table containing launch records.</a:t>
          </a:r>
          <a:endParaRPr lang="en-CA"/>
        </a:p>
      </dgm:t>
    </dgm:pt>
    <dgm:pt modelId="{9B02C34E-B949-AC4C-855A-364BD61BDC0A}" type="parTrans" cxnId="{A67EC600-BAC2-FE48-824F-56BA35672DAA}">
      <dgm:prSet/>
      <dgm:spPr/>
      <dgm:t>
        <a:bodyPr/>
        <a:lstStyle/>
        <a:p>
          <a:endParaRPr lang="en-US"/>
        </a:p>
      </dgm:t>
    </dgm:pt>
    <dgm:pt modelId="{658454D2-2684-F240-8498-699E8A05B498}" type="sibTrans" cxnId="{A67EC600-BAC2-FE48-824F-56BA35672DAA}">
      <dgm:prSet/>
      <dgm:spPr/>
      <dgm:t>
        <a:bodyPr/>
        <a:lstStyle/>
        <a:p>
          <a:endParaRPr lang="en-US"/>
        </a:p>
      </dgm:t>
    </dgm:pt>
    <dgm:pt modelId="{BF62E3CC-8D1C-6043-8620-45596BD7BE55}">
      <dgm:prSet/>
      <dgm:spPr/>
      <dgm:t>
        <a:bodyPr/>
        <a:lstStyle/>
        <a:p>
          <a:r>
            <a:rPr lang="en-US"/>
            <a:t>Extract Launch Records</a:t>
          </a:r>
          <a:endParaRPr lang="en-CA"/>
        </a:p>
      </dgm:t>
    </dgm:pt>
    <dgm:pt modelId="{04129B81-7B88-0C4D-9EC2-789CA1B6E266}" type="parTrans" cxnId="{5E61A96F-0F06-1F42-943B-7D6000732166}">
      <dgm:prSet/>
      <dgm:spPr/>
      <dgm:t>
        <a:bodyPr/>
        <a:lstStyle/>
        <a:p>
          <a:endParaRPr lang="en-US"/>
        </a:p>
      </dgm:t>
    </dgm:pt>
    <dgm:pt modelId="{3AFD0641-700D-0142-B567-604C6AB27E73}" type="sibTrans" cxnId="{5E61A96F-0F06-1F42-943B-7D6000732166}">
      <dgm:prSet/>
      <dgm:spPr/>
      <dgm:t>
        <a:bodyPr/>
        <a:lstStyle/>
        <a:p>
          <a:endParaRPr lang="en-US"/>
        </a:p>
      </dgm:t>
    </dgm:pt>
    <dgm:pt modelId="{E6D012B1-797A-2347-8D2D-D65EBF3C4230}">
      <dgm:prSet/>
      <dgm:spPr/>
      <dgm:t>
        <a:bodyPr/>
        <a:lstStyle/>
        <a:p>
          <a:r>
            <a:rPr lang="en-US"/>
            <a:t>Parsing table rows to extract launch records.</a:t>
          </a:r>
          <a:endParaRPr lang="en-CA"/>
        </a:p>
      </dgm:t>
    </dgm:pt>
    <dgm:pt modelId="{953A0424-145E-9A4D-AC88-A830182FE926}" type="parTrans" cxnId="{4358CFC6-AB33-B941-B133-5A3672C0D67F}">
      <dgm:prSet/>
      <dgm:spPr/>
      <dgm:t>
        <a:bodyPr/>
        <a:lstStyle/>
        <a:p>
          <a:endParaRPr lang="en-US"/>
        </a:p>
      </dgm:t>
    </dgm:pt>
    <dgm:pt modelId="{A1E1630B-006B-CB45-B75F-83751DAF2550}" type="sibTrans" cxnId="{4358CFC6-AB33-B941-B133-5A3672C0D67F}">
      <dgm:prSet/>
      <dgm:spPr/>
      <dgm:t>
        <a:bodyPr/>
        <a:lstStyle/>
        <a:p>
          <a:endParaRPr lang="en-US"/>
        </a:p>
      </dgm:t>
    </dgm:pt>
    <dgm:pt modelId="{B9B1B3F2-B54C-8348-AB79-23632324A552}">
      <dgm:prSet/>
      <dgm:spPr/>
      <dgm:t>
        <a:bodyPr/>
        <a:lstStyle/>
        <a:p>
          <a:r>
            <a:rPr lang="en-US"/>
            <a:t>Data Transformation</a:t>
          </a:r>
          <a:endParaRPr lang="en-CA"/>
        </a:p>
      </dgm:t>
    </dgm:pt>
    <dgm:pt modelId="{EF07F055-1594-0649-9204-4E7BAEFE5AA9}" type="parTrans" cxnId="{17959610-2739-514F-A75E-38E769F566DF}">
      <dgm:prSet/>
      <dgm:spPr/>
      <dgm:t>
        <a:bodyPr/>
        <a:lstStyle/>
        <a:p>
          <a:endParaRPr lang="en-US"/>
        </a:p>
      </dgm:t>
    </dgm:pt>
    <dgm:pt modelId="{E8A90EB0-5CC5-DC4A-816A-84CE30E50532}" type="sibTrans" cxnId="{17959610-2739-514F-A75E-38E769F566DF}">
      <dgm:prSet/>
      <dgm:spPr/>
      <dgm:t>
        <a:bodyPr/>
        <a:lstStyle/>
        <a:p>
          <a:endParaRPr lang="en-US"/>
        </a:p>
      </dgm:t>
    </dgm:pt>
    <dgm:pt modelId="{A64F2843-7647-2442-BAF9-1DACE4E5D93D}">
      <dgm:prSet/>
      <dgm:spPr/>
      <dgm:t>
        <a:bodyPr/>
        <a:lstStyle/>
        <a:p>
          <a:r>
            <a:rPr lang="en-US"/>
            <a:t>Converting raw data into a structured Pandas data frame.</a:t>
          </a:r>
          <a:endParaRPr lang="en-CA"/>
        </a:p>
      </dgm:t>
    </dgm:pt>
    <dgm:pt modelId="{0584E87F-7630-6A43-9E4A-2C54318F9F62}" type="parTrans" cxnId="{0675735E-CD3B-9E4D-9E80-5D0611A689AD}">
      <dgm:prSet/>
      <dgm:spPr/>
      <dgm:t>
        <a:bodyPr/>
        <a:lstStyle/>
        <a:p>
          <a:endParaRPr lang="en-US"/>
        </a:p>
      </dgm:t>
    </dgm:pt>
    <dgm:pt modelId="{92FE7472-B626-FC4F-919A-E2F6359D114E}" type="sibTrans" cxnId="{0675735E-CD3B-9E4D-9E80-5D0611A689AD}">
      <dgm:prSet/>
      <dgm:spPr/>
      <dgm:t>
        <a:bodyPr/>
        <a:lstStyle/>
        <a:p>
          <a:endParaRPr lang="en-US"/>
        </a:p>
      </dgm:t>
    </dgm:pt>
    <dgm:pt modelId="{66D8E006-A33B-274E-A7AC-4EFB12B14734}">
      <dgm:prSet/>
      <dgm:spPr/>
      <dgm:t>
        <a:bodyPr/>
        <a:lstStyle/>
        <a:p>
          <a:r>
            <a:rPr lang="en-US"/>
            <a:t>Data Cleaning</a:t>
          </a:r>
          <a:endParaRPr lang="en-CA"/>
        </a:p>
      </dgm:t>
    </dgm:pt>
    <dgm:pt modelId="{49B8935F-1567-3343-9F4F-E69141DED548}" type="parTrans" cxnId="{126705F7-110E-F74B-8248-AD89DEF08169}">
      <dgm:prSet/>
      <dgm:spPr/>
      <dgm:t>
        <a:bodyPr/>
        <a:lstStyle/>
        <a:p>
          <a:endParaRPr lang="en-US"/>
        </a:p>
      </dgm:t>
    </dgm:pt>
    <dgm:pt modelId="{7A04FB8C-AB7A-1049-ACB3-F07257223098}" type="sibTrans" cxnId="{126705F7-110E-F74B-8248-AD89DEF08169}">
      <dgm:prSet/>
      <dgm:spPr/>
      <dgm:t>
        <a:bodyPr/>
        <a:lstStyle/>
        <a:p>
          <a:endParaRPr lang="en-US"/>
        </a:p>
      </dgm:t>
    </dgm:pt>
    <dgm:pt modelId="{252AE273-8A31-2E40-9830-64DFDCB64D60}">
      <dgm:prSet/>
      <dgm:spPr/>
      <dgm:t>
        <a:bodyPr/>
        <a:lstStyle/>
        <a:p>
          <a:r>
            <a:rPr lang="en-US" dirty="0"/>
            <a:t>Cleaning and preprocessing data for analysis.</a:t>
          </a:r>
          <a:endParaRPr lang="en-CA" dirty="0"/>
        </a:p>
      </dgm:t>
    </dgm:pt>
    <dgm:pt modelId="{1A083C9C-70E2-484E-AAFF-16C51A3A0358}" type="parTrans" cxnId="{F64A5B39-DF72-314B-A5F2-CC867EE07406}">
      <dgm:prSet/>
      <dgm:spPr/>
      <dgm:t>
        <a:bodyPr/>
        <a:lstStyle/>
        <a:p>
          <a:endParaRPr lang="en-US"/>
        </a:p>
      </dgm:t>
    </dgm:pt>
    <dgm:pt modelId="{2995E36B-326A-4D4C-B012-4661ED97AE66}" type="sibTrans" cxnId="{F64A5B39-DF72-314B-A5F2-CC867EE07406}">
      <dgm:prSet/>
      <dgm:spPr/>
      <dgm:t>
        <a:bodyPr/>
        <a:lstStyle/>
        <a:p>
          <a:endParaRPr lang="en-US"/>
        </a:p>
      </dgm:t>
    </dgm:pt>
    <dgm:pt modelId="{9175CE1B-275E-FE4A-83B3-C32299A00C4E}">
      <dgm:prSet/>
      <dgm:spPr/>
      <dgm:t>
        <a:bodyPr/>
        <a:lstStyle/>
        <a:p>
          <a:r>
            <a:rPr lang="en-US" dirty="0"/>
            <a:t>Request HTML Page</a:t>
          </a:r>
          <a:endParaRPr lang="en-CA" dirty="0"/>
        </a:p>
      </dgm:t>
    </dgm:pt>
    <dgm:pt modelId="{86D1E399-F281-AE45-8A7D-4545A846121F}" type="sibTrans" cxnId="{B47BB4E7-2AC1-B74B-ADCB-4732C02CA2F6}">
      <dgm:prSet/>
      <dgm:spPr/>
      <dgm:t>
        <a:bodyPr/>
        <a:lstStyle/>
        <a:p>
          <a:endParaRPr lang="en-US"/>
        </a:p>
      </dgm:t>
    </dgm:pt>
    <dgm:pt modelId="{76119F43-A7DA-904C-B120-10936D624FF8}" type="parTrans" cxnId="{B47BB4E7-2AC1-B74B-ADCB-4732C02CA2F6}">
      <dgm:prSet/>
      <dgm:spPr/>
      <dgm:t>
        <a:bodyPr/>
        <a:lstStyle/>
        <a:p>
          <a:endParaRPr lang="en-US"/>
        </a:p>
      </dgm:t>
    </dgm:pt>
    <dgm:pt modelId="{73C2AFCB-9844-6647-9CF2-D3D13212ADAB}" type="pres">
      <dgm:prSet presAssocID="{06CF4F0A-07C9-234D-A724-22E8829F6E02}" presName="linearFlow" presStyleCnt="0">
        <dgm:presLayoutVars>
          <dgm:dir/>
          <dgm:animLvl val="lvl"/>
          <dgm:resizeHandles val="exact"/>
        </dgm:presLayoutVars>
      </dgm:prSet>
      <dgm:spPr/>
    </dgm:pt>
    <dgm:pt modelId="{4D65EBB6-36D7-7B49-BE67-4D69FAB1045D}" type="pres">
      <dgm:prSet presAssocID="{9175CE1B-275E-FE4A-83B3-C32299A00C4E}" presName="composite" presStyleCnt="0"/>
      <dgm:spPr/>
    </dgm:pt>
    <dgm:pt modelId="{923125B3-1C62-5D42-9FE7-B2867F432DF9}" type="pres">
      <dgm:prSet presAssocID="{9175CE1B-275E-FE4A-83B3-C32299A00C4E}" presName="parTx" presStyleLbl="node1" presStyleIdx="0" presStyleCnt="7">
        <dgm:presLayoutVars>
          <dgm:chMax val="0"/>
          <dgm:chPref val="0"/>
          <dgm:bulletEnabled val="1"/>
        </dgm:presLayoutVars>
      </dgm:prSet>
      <dgm:spPr/>
    </dgm:pt>
    <dgm:pt modelId="{2B136226-B45A-CF4A-A58E-53827CB3F8A7}" type="pres">
      <dgm:prSet presAssocID="{9175CE1B-275E-FE4A-83B3-C32299A00C4E}" presName="parSh" presStyleLbl="node1" presStyleIdx="0" presStyleCnt="7"/>
      <dgm:spPr/>
    </dgm:pt>
    <dgm:pt modelId="{63D89087-43E2-1747-9D44-809F6F7FE8D0}" type="pres">
      <dgm:prSet presAssocID="{9175CE1B-275E-FE4A-83B3-C32299A00C4E}" presName="desTx" presStyleLbl="fgAcc1" presStyleIdx="0" presStyleCnt="7">
        <dgm:presLayoutVars>
          <dgm:bulletEnabled val="1"/>
        </dgm:presLayoutVars>
      </dgm:prSet>
      <dgm:spPr/>
    </dgm:pt>
    <dgm:pt modelId="{112CBEC1-BFB2-9048-9A1A-A8CA50E45B61}" type="pres">
      <dgm:prSet presAssocID="{86D1E399-F281-AE45-8A7D-4545A846121F}" presName="sibTrans" presStyleLbl="sibTrans2D1" presStyleIdx="0" presStyleCnt="6"/>
      <dgm:spPr/>
    </dgm:pt>
    <dgm:pt modelId="{0C2F9AEF-4158-AC4D-8D03-F38C5458CF49}" type="pres">
      <dgm:prSet presAssocID="{86D1E399-F281-AE45-8A7D-4545A846121F}" presName="connTx" presStyleLbl="sibTrans2D1" presStyleIdx="0" presStyleCnt="6"/>
      <dgm:spPr/>
    </dgm:pt>
    <dgm:pt modelId="{797A9BF5-9794-B94E-B3EC-DACDE3C8F677}" type="pres">
      <dgm:prSet presAssocID="{82712302-9820-4B40-A707-09EA63238588}" presName="composite" presStyleCnt="0"/>
      <dgm:spPr/>
    </dgm:pt>
    <dgm:pt modelId="{E93AE5B1-6E9F-3B4A-A7C4-DD0C123F41C2}" type="pres">
      <dgm:prSet presAssocID="{82712302-9820-4B40-A707-09EA63238588}" presName="parTx" presStyleLbl="node1" presStyleIdx="0" presStyleCnt="7">
        <dgm:presLayoutVars>
          <dgm:chMax val="0"/>
          <dgm:chPref val="0"/>
          <dgm:bulletEnabled val="1"/>
        </dgm:presLayoutVars>
      </dgm:prSet>
      <dgm:spPr/>
    </dgm:pt>
    <dgm:pt modelId="{9DD466BF-0CF9-AB4B-B723-B24BFB077AF4}" type="pres">
      <dgm:prSet presAssocID="{82712302-9820-4B40-A707-09EA63238588}" presName="parSh" presStyleLbl="node1" presStyleIdx="1" presStyleCnt="7"/>
      <dgm:spPr/>
    </dgm:pt>
    <dgm:pt modelId="{D6698BC4-2374-C24B-ABF3-F84D379412DC}" type="pres">
      <dgm:prSet presAssocID="{82712302-9820-4B40-A707-09EA63238588}" presName="desTx" presStyleLbl="fgAcc1" presStyleIdx="1" presStyleCnt="7">
        <dgm:presLayoutVars>
          <dgm:bulletEnabled val="1"/>
        </dgm:presLayoutVars>
      </dgm:prSet>
      <dgm:spPr/>
    </dgm:pt>
    <dgm:pt modelId="{C5E8649A-AC06-3D48-95D5-003AC3BB0061}" type="pres">
      <dgm:prSet presAssocID="{F425D397-D4E4-1F49-8540-4DA2D02C0AC1}" presName="sibTrans" presStyleLbl="sibTrans2D1" presStyleIdx="1" presStyleCnt="6"/>
      <dgm:spPr/>
    </dgm:pt>
    <dgm:pt modelId="{C5376BA2-F980-0347-9198-1723D70A5D9A}" type="pres">
      <dgm:prSet presAssocID="{F425D397-D4E4-1F49-8540-4DA2D02C0AC1}" presName="connTx" presStyleLbl="sibTrans2D1" presStyleIdx="1" presStyleCnt="6"/>
      <dgm:spPr/>
    </dgm:pt>
    <dgm:pt modelId="{DBDD3366-7000-D941-95ED-3E00F008E90A}" type="pres">
      <dgm:prSet presAssocID="{42DD36F1-A5A8-0A4E-9102-A8268D125309}" presName="composite" presStyleCnt="0"/>
      <dgm:spPr/>
    </dgm:pt>
    <dgm:pt modelId="{CD0F4E18-A271-5647-9111-BEE20417FD55}" type="pres">
      <dgm:prSet presAssocID="{42DD36F1-A5A8-0A4E-9102-A8268D125309}" presName="parTx" presStyleLbl="node1" presStyleIdx="1" presStyleCnt="7">
        <dgm:presLayoutVars>
          <dgm:chMax val="0"/>
          <dgm:chPref val="0"/>
          <dgm:bulletEnabled val="1"/>
        </dgm:presLayoutVars>
      </dgm:prSet>
      <dgm:spPr/>
    </dgm:pt>
    <dgm:pt modelId="{2FDE4140-7233-AA44-B3DF-1E03F89C438B}" type="pres">
      <dgm:prSet presAssocID="{42DD36F1-A5A8-0A4E-9102-A8268D125309}" presName="parSh" presStyleLbl="node1" presStyleIdx="2" presStyleCnt="7"/>
      <dgm:spPr/>
    </dgm:pt>
    <dgm:pt modelId="{56DCDDB6-8150-5E40-96DA-A43D9F6B2117}" type="pres">
      <dgm:prSet presAssocID="{42DD36F1-A5A8-0A4E-9102-A8268D125309}" presName="desTx" presStyleLbl="fgAcc1" presStyleIdx="2" presStyleCnt="7">
        <dgm:presLayoutVars>
          <dgm:bulletEnabled val="1"/>
        </dgm:presLayoutVars>
      </dgm:prSet>
      <dgm:spPr/>
    </dgm:pt>
    <dgm:pt modelId="{40DBD024-1A00-CC4A-9FBB-BC888CF0357F}" type="pres">
      <dgm:prSet presAssocID="{DA2603FD-43EC-A541-90D4-C4C1E599E98F}" presName="sibTrans" presStyleLbl="sibTrans2D1" presStyleIdx="2" presStyleCnt="6"/>
      <dgm:spPr/>
    </dgm:pt>
    <dgm:pt modelId="{35B20F40-B9F5-4C46-809E-52EE36F1B126}" type="pres">
      <dgm:prSet presAssocID="{DA2603FD-43EC-A541-90D4-C4C1E599E98F}" presName="connTx" presStyleLbl="sibTrans2D1" presStyleIdx="2" presStyleCnt="6"/>
      <dgm:spPr/>
    </dgm:pt>
    <dgm:pt modelId="{ABE0F0E1-1857-EE42-8791-F01E123A70A0}" type="pres">
      <dgm:prSet presAssocID="{2426AE07-BC2A-704B-BA1E-5C18629477E2}" presName="composite" presStyleCnt="0"/>
      <dgm:spPr/>
    </dgm:pt>
    <dgm:pt modelId="{55293EA1-F5FB-D64D-8442-9506C36FA048}" type="pres">
      <dgm:prSet presAssocID="{2426AE07-BC2A-704B-BA1E-5C18629477E2}" presName="parTx" presStyleLbl="node1" presStyleIdx="2" presStyleCnt="7">
        <dgm:presLayoutVars>
          <dgm:chMax val="0"/>
          <dgm:chPref val="0"/>
          <dgm:bulletEnabled val="1"/>
        </dgm:presLayoutVars>
      </dgm:prSet>
      <dgm:spPr/>
    </dgm:pt>
    <dgm:pt modelId="{9747B210-4806-9744-B4C8-22D4C8315C5C}" type="pres">
      <dgm:prSet presAssocID="{2426AE07-BC2A-704B-BA1E-5C18629477E2}" presName="parSh" presStyleLbl="node1" presStyleIdx="3" presStyleCnt="7"/>
      <dgm:spPr/>
    </dgm:pt>
    <dgm:pt modelId="{52C20889-5070-CB47-B019-74E837644340}" type="pres">
      <dgm:prSet presAssocID="{2426AE07-BC2A-704B-BA1E-5C18629477E2}" presName="desTx" presStyleLbl="fgAcc1" presStyleIdx="3" presStyleCnt="7">
        <dgm:presLayoutVars>
          <dgm:bulletEnabled val="1"/>
        </dgm:presLayoutVars>
      </dgm:prSet>
      <dgm:spPr/>
    </dgm:pt>
    <dgm:pt modelId="{8250A22B-A376-FC42-A297-40FE079C23BE}" type="pres">
      <dgm:prSet presAssocID="{5CBAAF0D-E2F0-8146-89D2-7C1FE2663831}" presName="sibTrans" presStyleLbl="sibTrans2D1" presStyleIdx="3" presStyleCnt="6"/>
      <dgm:spPr/>
    </dgm:pt>
    <dgm:pt modelId="{403F9C74-8097-4542-BC9B-B4ED270C517D}" type="pres">
      <dgm:prSet presAssocID="{5CBAAF0D-E2F0-8146-89D2-7C1FE2663831}" presName="connTx" presStyleLbl="sibTrans2D1" presStyleIdx="3" presStyleCnt="6"/>
      <dgm:spPr/>
    </dgm:pt>
    <dgm:pt modelId="{7C95C7D0-E5BF-B44C-A586-63CAA3F9EA46}" type="pres">
      <dgm:prSet presAssocID="{BF62E3CC-8D1C-6043-8620-45596BD7BE55}" presName="composite" presStyleCnt="0"/>
      <dgm:spPr/>
    </dgm:pt>
    <dgm:pt modelId="{C1E43333-88E1-B041-99AF-9E923F7AFAB4}" type="pres">
      <dgm:prSet presAssocID="{BF62E3CC-8D1C-6043-8620-45596BD7BE55}" presName="parTx" presStyleLbl="node1" presStyleIdx="3" presStyleCnt="7">
        <dgm:presLayoutVars>
          <dgm:chMax val="0"/>
          <dgm:chPref val="0"/>
          <dgm:bulletEnabled val="1"/>
        </dgm:presLayoutVars>
      </dgm:prSet>
      <dgm:spPr/>
    </dgm:pt>
    <dgm:pt modelId="{61C83E0C-E5C3-B346-AECD-1F355755B4D7}" type="pres">
      <dgm:prSet presAssocID="{BF62E3CC-8D1C-6043-8620-45596BD7BE55}" presName="parSh" presStyleLbl="node1" presStyleIdx="4" presStyleCnt="7"/>
      <dgm:spPr/>
    </dgm:pt>
    <dgm:pt modelId="{C61C9E7C-0F47-BE44-A4F2-01A9830D4917}" type="pres">
      <dgm:prSet presAssocID="{BF62E3CC-8D1C-6043-8620-45596BD7BE55}" presName="desTx" presStyleLbl="fgAcc1" presStyleIdx="4" presStyleCnt="7">
        <dgm:presLayoutVars>
          <dgm:bulletEnabled val="1"/>
        </dgm:presLayoutVars>
      </dgm:prSet>
      <dgm:spPr/>
    </dgm:pt>
    <dgm:pt modelId="{B986D844-614E-4C4B-A8E2-05C999ACCDA4}" type="pres">
      <dgm:prSet presAssocID="{3AFD0641-700D-0142-B567-604C6AB27E73}" presName="sibTrans" presStyleLbl="sibTrans2D1" presStyleIdx="4" presStyleCnt="6"/>
      <dgm:spPr/>
    </dgm:pt>
    <dgm:pt modelId="{DA86E678-2E43-D34A-8CB9-7C177EEADE3E}" type="pres">
      <dgm:prSet presAssocID="{3AFD0641-700D-0142-B567-604C6AB27E73}" presName="connTx" presStyleLbl="sibTrans2D1" presStyleIdx="4" presStyleCnt="6"/>
      <dgm:spPr/>
    </dgm:pt>
    <dgm:pt modelId="{A27F5939-7342-FF4F-A717-D99CFEAA42D6}" type="pres">
      <dgm:prSet presAssocID="{B9B1B3F2-B54C-8348-AB79-23632324A552}" presName="composite" presStyleCnt="0"/>
      <dgm:spPr/>
    </dgm:pt>
    <dgm:pt modelId="{5EC7D8FE-2722-0047-B903-6A1C6D053CAB}" type="pres">
      <dgm:prSet presAssocID="{B9B1B3F2-B54C-8348-AB79-23632324A552}" presName="parTx" presStyleLbl="node1" presStyleIdx="4" presStyleCnt="7">
        <dgm:presLayoutVars>
          <dgm:chMax val="0"/>
          <dgm:chPref val="0"/>
          <dgm:bulletEnabled val="1"/>
        </dgm:presLayoutVars>
      </dgm:prSet>
      <dgm:spPr/>
    </dgm:pt>
    <dgm:pt modelId="{CC86FFA8-FD90-0249-A19B-61092A7F37B5}" type="pres">
      <dgm:prSet presAssocID="{B9B1B3F2-B54C-8348-AB79-23632324A552}" presName="parSh" presStyleLbl="node1" presStyleIdx="5" presStyleCnt="7"/>
      <dgm:spPr/>
    </dgm:pt>
    <dgm:pt modelId="{749086FE-BDA0-4F46-B662-1C0F5AFA7125}" type="pres">
      <dgm:prSet presAssocID="{B9B1B3F2-B54C-8348-AB79-23632324A552}" presName="desTx" presStyleLbl="fgAcc1" presStyleIdx="5" presStyleCnt="7">
        <dgm:presLayoutVars>
          <dgm:bulletEnabled val="1"/>
        </dgm:presLayoutVars>
      </dgm:prSet>
      <dgm:spPr/>
    </dgm:pt>
    <dgm:pt modelId="{F5F9A465-4BDA-D541-8A53-9322173BF253}" type="pres">
      <dgm:prSet presAssocID="{E8A90EB0-5CC5-DC4A-816A-84CE30E50532}" presName="sibTrans" presStyleLbl="sibTrans2D1" presStyleIdx="5" presStyleCnt="6"/>
      <dgm:spPr/>
    </dgm:pt>
    <dgm:pt modelId="{3327BA38-502D-A24C-A2C6-8D2B412C8EED}" type="pres">
      <dgm:prSet presAssocID="{E8A90EB0-5CC5-DC4A-816A-84CE30E50532}" presName="connTx" presStyleLbl="sibTrans2D1" presStyleIdx="5" presStyleCnt="6"/>
      <dgm:spPr/>
    </dgm:pt>
    <dgm:pt modelId="{0D4EEACD-3F63-F94C-94B9-C55E4D46A92E}" type="pres">
      <dgm:prSet presAssocID="{66D8E006-A33B-274E-A7AC-4EFB12B14734}" presName="composite" presStyleCnt="0"/>
      <dgm:spPr/>
    </dgm:pt>
    <dgm:pt modelId="{FE0FBB8A-2155-2D4E-A109-B795946AA1F6}" type="pres">
      <dgm:prSet presAssocID="{66D8E006-A33B-274E-A7AC-4EFB12B14734}" presName="parTx" presStyleLbl="node1" presStyleIdx="5" presStyleCnt="7">
        <dgm:presLayoutVars>
          <dgm:chMax val="0"/>
          <dgm:chPref val="0"/>
          <dgm:bulletEnabled val="1"/>
        </dgm:presLayoutVars>
      </dgm:prSet>
      <dgm:spPr/>
    </dgm:pt>
    <dgm:pt modelId="{C9C78BCA-F487-0545-A941-58F0C77FE8E4}" type="pres">
      <dgm:prSet presAssocID="{66D8E006-A33B-274E-A7AC-4EFB12B14734}" presName="parSh" presStyleLbl="node1" presStyleIdx="6" presStyleCnt="7"/>
      <dgm:spPr/>
    </dgm:pt>
    <dgm:pt modelId="{C65DE2EC-CA24-7C41-A272-A69E966228C4}" type="pres">
      <dgm:prSet presAssocID="{66D8E006-A33B-274E-A7AC-4EFB12B14734}" presName="desTx" presStyleLbl="fgAcc1" presStyleIdx="6" presStyleCnt="7">
        <dgm:presLayoutVars>
          <dgm:bulletEnabled val="1"/>
        </dgm:presLayoutVars>
      </dgm:prSet>
      <dgm:spPr/>
    </dgm:pt>
  </dgm:ptLst>
  <dgm:cxnLst>
    <dgm:cxn modelId="{A67EC600-BAC2-FE48-824F-56BA35672DAA}" srcId="{2426AE07-BC2A-704B-BA1E-5C18629477E2}" destId="{5147AFF8-AD5A-8D4C-AA8D-17D8A832F636}" srcOrd="0" destOrd="0" parTransId="{9B02C34E-B949-AC4C-855A-364BD61BDC0A}" sibTransId="{658454D2-2684-F240-8498-699E8A05B498}"/>
    <dgm:cxn modelId="{17959610-2739-514F-A75E-38E769F566DF}" srcId="{06CF4F0A-07C9-234D-A724-22E8829F6E02}" destId="{B9B1B3F2-B54C-8348-AB79-23632324A552}" srcOrd="5" destOrd="0" parTransId="{EF07F055-1594-0649-9204-4E7BAEFE5AA9}" sibTransId="{E8A90EB0-5CC5-DC4A-816A-84CE30E50532}"/>
    <dgm:cxn modelId="{8E385F18-C6B5-FB45-972D-7B2588D9709C}" type="presOf" srcId="{5CBAAF0D-E2F0-8146-89D2-7C1FE2663831}" destId="{403F9C74-8097-4542-BC9B-B4ED270C517D}" srcOrd="1" destOrd="0" presId="urn:microsoft.com/office/officeart/2005/8/layout/process3"/>
    <dgm:cxn modelId="{40D1991B-5F68-3D43-AE70-C25836326391}" type="presOf" srcId="{2426AE07-BC2A-704B-BA1E-5C18629477E2}" destId="{9747B210-4806-9744-B4C8-22D4C8315C5C}" srcOrd="1" destOrd="0" presId="urn:microsoft.com/office/officeart/2005/8/layout/process3"/>
    <dgm:cxn modelId="{A92DED1D-83C0-5344-B968-41BF14686882}" srcId="{82712302-9820-4B40-A707-09EA63238588}" destId="{8F118743-5AC0-4A48-A981-33E3A60A4FED}" srcOrd="0" destOrd="0" parTransId="{72368C9D-3497-3D4C-93B6-5B391C8DA6B2}" sibTransId="{4A1B2A37-78F8-DE49-9853-A69C30314D77}"/>
    <dgm:cxn modelId="{14D33528-228B-2C49-93E4-27AE2C7A31E1}" type="presOf" srcId="{3AFD0641-700D-0142-B567-604C6AB27E73}" destId="{DA86E678-2E43-D34A-8CB9-7C177EEADE3E}" srcOrd="1" destOrd="0" presId="urn:microsoft.com/office/officeart/2005/8/layout/process3"/>
    <dgm:cxn modelId="{3179372D-B323-6A41-AF43-C18AAF744649}" type="presOf" srcId="{252AE273-8A31-2E40-9830-64DFDCB64D60}" destId="{C65DE2EC-CA24-7C41-A272-A69E966228C4}" srcOrd="0" destOrd="0" presId="urn:microsoft.com/office/officeart/2005/8/layout/process3"/>
    <dgm:cxn modelId="{AE806E2D-4106-B241-8BDD-EB3457FFC424}" type="presOf" srcId="{2426AE07-BC2A-704B-BA1E-5C18629477E2}" destId="{55293EA1-F5FB-D64D-8442-9506C36FA048}" srcOrd="0" destOrd="0" presId="urn:microsoft.com/office/officeart/2005/8/layout/process3"/>
    <dgm:cxn modelId="{1671E830-0DDE-BB45-BC52-4FD6182DFAEB}" type="presOf" srcId="{86D1E399-F281-AE45-8A7D-4545A846121F}" destId="{112CBEC1-BFB2-9048-9A1A-A8CA50E45B61}" srcOrd="0" destOrd="0" presId="urn:microsoft.com/office/officeart/2005/8/layout/process3"/>
    <dgm:cxn modelId="{B2120136-5F62-DC49-A681-09941CB4B7EB}" type="presOf" srcId="{B9B1B3F2-B54C-8348-AB79-23632324A552}" destId="{CC86FFA8-FD90-0249-A19B-61092A7F37B5}" srcOrd="1" destOrd="0" presId="urn:microsoft.com/office/officeart/2005/8/layout/process3"/>
    <dgm:cxn modelId="{F64A5B39-DF72-314B-A5F2-CC867EE07406}" srcId="{66D8E006-A33B-274E-A7AC-4EFB12B14734}" destId="{252AE273-8A31-2E40-9830-64DFDCB64D60}" srcOrd="0" destOrd="0" parTransId="{1A083C9C-70E2-484E-AAFF-16C51A3A0358}" sibTransId="{2995E36B-326A-4D4C-B012-4661ED97AE66}"/>
    <dgm:cxn modelId="{56FB1E42-B27A-5D4C-9A9F-C568D3935373}" type="presOf" srcId="{82712302-9820-4B40-A707-09EA63238588}" destId="{9DD466BF-0CF9-AB4B-B723-B24BFB077AF4}" srcOrd="1" destOrd="0" presId="urn:microsoft.com/office/officeart/2005/8/layout/process3"/>
    <dgm:cxn modelId="{42C89B45-0E54-9A4E-8BEC-81320CD1BC53}" type="presOf" srcId="{66D8E006-A33B-274E-A7AC-4EFB12B14734}" destId="{FE0FBB8A-2155-2D4E-A109-B795946AA1F6}" srcOrd="0" destOrd="0" presId="urn:microsoft.com/office/officeart/2005/8/layout/process3"/>
    <dgm:cxn modelId="{A700AA4E-1FA1-6445-9576-4FA10EF3ADF3}" srcId="{06CF4F0A-07C9-234D-A724-22E8829F6E02}" destId="{82712302-9820-4B40-A707-09EA63238588}" srcOrd="1" destOrd="0" parTransId="{7A54CCC4-4F1E-6945-8252-D2E2FCBE4866}" sibTransId="{F425D397-D4E4-1F49-8540-4DA2D02C0AC1}"/>
    <dgm:cxn modelId="{19275F50-DC63-7140-89D0-A8025B3826BE}" type="presOf" srcId="{5147AFF8-AD5A-8D4C-AA8D-17D8A832F636}" destId="{52C20889-5070-CB47-B019-74E837644340}" srcOrd="0" destOrd="0" presId="urn:microsoft.com/office/officeart/2005/8/layout/process3"/>
    <dgm:cxn modelId="{A3FC075D-8E19-5A4B-AD12-134FB7870AE7}" type="presOf" srcId="{F425D397-D4E4-1F49-8540-4DA2D02C0AC1}" destId="{C5376BA2-F980-0347-9198-1723D70A5D9A}" srcOrd="1" destOrd="0" presId="urn:microsoft.com/office/officeart/2005/8/layout/process3"/>
    <dgm:cxn modelId="{0675735E-CD3B-9E4D-9E80-5D0611A689AD}" srcId="{B9B1B3F2-B54C-8348-AB79-23632324A552}" destId="{A64F2843-7647-2442-BAF9-1DACE4E5D93D}" srcOrd="0" destOrd="0" parTransId="{0584E87F-7630-6A43-9E4A-2C54318F9F62}" sibTransId="{92FE7472-B626-FC4F-919A-E2F6359D114E}"/>
    <dgm:cxn modelId="{FA3B8A68-D902-F541-AE2C-A44FAD3C8BF5}" type="presOf" srcId="{1030234A-0214-3C4B-A673-31D7D26429A0}" destId="{56DCDDB6-8150-5E40-96DA-A43D9F6B2117}" srcOrd="0" destOrd="0" presId="urn:microsoft.com/office/officeart/2005/8/layout/process3"/>
    <dgm:cxn modelId="{804EBC6E-C8A4-1D41-9219-7ECC9C93DB83}" type="presOf" srcId="{66D8E006-A33B-274E-A7AC-4EFB12B14734}" destId="{C9C78BCA-F487-0545-A941-58F0C77FE8E4}" srcOrd="1" destOrd="0" presId="urn:microsoft.com/office/officeart/2005/8/layout/process3"/>
    <dgm:cxn modelId="{5E61A96F-0F06-1F42-943B-7D6000732166}" srcId="{06CF4F0A-07C9-234D-A724-22E8829F6E02}" destId="{BF62E3CC-8D1C-6043-8620-45596BD7BE55}" srcOrd="4" destOrd="0" parTransId="{04129B81-7B88-0C4D-9EC2-789CA1B6E266}" sibTransId="{3AFD0641-700D-0142-B567-604C6AB27E73}"/>
    <dgm:cxn modelId="{BDCA4172-77DD-6242-A01E-AB5FEBB4FF72}" type="presOf" srcId="{9175CE1B-275E-FE4A-83B3-C32299A00C4E}" destId="{2B136226-B45A-CF4A-A58E-53827CB3F8A7}" srcOrd="1" destOrd="0" presId="urn:microsoft.com/office/officeart/2005/8/layout/process3"/>
    <dgm:cxn modelId="{6635EA78-C794-7C4B-B604-FF87A8304B5B}" type="presOf" srcId="{06CF4F0A-07C9-234D-A724-22E8829F6E02}" destId="{73C2AFCB-9844-6647-9CF2-D3D13212ADAB}" srcOrd="0" destOrd="0" presId="urn:microsoft.com/office/officeart/2005/8/layout/process3"/>
    <dgm:cxn modelId="{52EFEF7F-CF8C-154A-9803-5095DA2172EA}" type="presOf" srcId="{9175CE1B-275E-FE4A-83B3-C32299A00C4E}" destId="{923125B3-1C62-5D42-9FE7-B2867F432DF9}" srcOrd="0" destOrd="0" presId="urn:microsoft.com/office/officeart/2005/8/layout/process3"/>
    <dgm:cxn modelId="{B8C40B80-6AEB-B442-AB12-1FA903DC5575}" type="presOf" srcId="{DA2603FD-43EC-A541-90D4-C4C1E599E98F}" destId="{40DBD024-1A00-CC4A-9FBB-BC888CF0357F}" srcOrd="0" destOrd="0" presId="urn:microsoft.com/office/officeart/2005/8/layout/process3"/>
    <dgm:cxn modelId="{EAFC678C-C3E9-604D-9D61-7BBC74B4D1FE}" srcId="{06CF4F0A-07C9-234D-A724-22E8829F6E02}" destId="{2426AE07-BC2A-704B-BA1E-5C18629477E2}" srcOrd="3" destOrd="0" parTransId="{1398F4DA-0DB8-EF4C-BA0B-E2E782F56498}" sibTransId="{5CBAAF0D-E2F0-8146-89D2-7C1FE2663831}"/>
    <dgm:cxn modelId="{6FA0B78E-0E6F-9848-9E11-9A01CD6CB67E}" type="presOf" srcId="{5CBAAF0D-E2F0-8146-89D2-7C1FE2663831}" destId="{8250A22B-A376-FC42-A297-40FE079C23BE}" srcOrd="0" destOrd="0" presId="urn:microsoft.com/office/officeart/2005/8/layout/process3"/>
    <dgm:cxn modelId="{C3FC01A1-F436-A846-8376-3CCF1BC4ECE1}" type="presOf" srcId="{465DE03D-E721-F24E-B561-1DD32C5D9EA9}" destId="{63D89087-43E2-1747-9D44-809F6F7FE8D0}" srcOrd="0" destOrd="0" presId="urn:microsoft.com/office/officeart/2005/8/layout/process3"/>
    <dgm:cxn modelId="{8D2DB5A2-3A09-3B4C-9E4C-011208D5D8CA}" srcId="{9175CE1B-275E-FE4A-83B3-C32299A00C4E}" destId="{465DE03D-E721-F24E-B561-1DD32C5D9EA9}" srcOrd="0" destOrd="0" parTransId="{CC054681-A851-3D4F-BC6D-48BC69122B17}" sibTransId="{CF379C53-D44C-A24E-A7CD-451C3BAE0E96}"/>
    <dgm:cxn modelId="{C905B0A5-3B18-CC47-9280-A8433D9D34D0}" type="presOf" srcId="{F425D397-D4E4-1F49-8540-4DA2D02C0AC1}" destId="{C5E8649A-AC06-3D48-95D5-003AC3BB0061}" srcOrd="0" destOrd="0" presId="urn:microsoft.com/office/officeart/2005/8/layout/process3"/>
    <dgm:cxn modelId="{69B1B1A6-F5F4-C344-A50A-A8DAA82A738F}" type="presOf" srcId="{DA2603FD-43EC-A541-90D4-C4C1E599E98F}" destId="{35B20F40-B9F5-4C46-809E-52EE36F1B126}" srcOrd="1" destOrd="0" presId="urn:microsoft.com/office/officeart/2005/8/layout/process3"/>
    <dgm:cxn modelId="{00E6ECAA-EF6B-E34C-84CC-975C8FA27D64}" type="presOf" srcId="{B9B1B3F2-B54C-8348-AB79-23632324A552}" destId="{5EC7D8FE-2722-0047-B903-6A1C6D053CAB}" srcOrd="0" destOrd="0" presId="urn:microsoft.com/office/officeart/2005/8/layout/process3"/>
    <dgm:cxn modelId="{4D3C18AB-3289-A043-9971-DF7892699958}" type="presOf" srcId="{BF62E3CC-8D1C-6043-8620-45596BD7BE55}" destId="{61C83E0C-E5C3-B346-AECD-1F355755B4D7}" srcOrd="1" destOrd="0" presId="urn:microsoft.com/office/officeart/2005/8/layout/process3"/>
    <dgm:cxn modelId="{B1E723AB-326A-5941-9D4F-2E42C2BF9E36}" type="presOf" srcId="{A64F2843-7647-2442-BAF9-1DACE4E5D93D}" destId="{749086FE-BDA0-4F46-B662-1C0F5AFA7125}" srcOrd="0" destOrd="0" presId="urn:microsoft.com/office/officeart/2005/8/layout/process3"/>
    <dgm:cxn modelId="{CFDFBAAE-59C7-724C-B324-872F6149E96E}" type="presOf" srcId="{E8A90EB0-5CC5-DC4A-816A-84CE30E50532}" destId="{3327BA38-502D-A24C-A2C6-8D2B412C8EED}" srcOrd="1" destOrd="0" presId="urn:microsoft.com/office/officeart/2005/8/layout/process3"/>
    <dgm:cxn modelId="{C12C46B6-794E-8748-8E0A-284A05582D23}" type="presOf" srcId="{BF62E3CC-8D1C-6043-8620-45596BD7BE55}" destId="{C1E43333-88E1-B041-99AF-9E923F7AFAB4}" srcOrd="0" destOrd="0" presId="urn:microsoft.com/office/officeart/2005/8/layout/process3"/>
    <dgm:cxn modelId="{4358CFC6-AB33-B941-B133-5A3672C0D67F}" srcId="{BF62E3CC-8D1C-6043-8620-45596BD7BE55}" destId="{E6D012B1-797A-2347-8D2D-D65EBF3C4230}" srcOrd="0" destOrd="0" parTransId="{953A0424-145E-9A4D-AC88-A830182FE926}" sibTransId="{A1E1630B-006B-CB45-B75F-83751DAF2550}"/>
    <dgm:cxn modelId="{8A3886C7-62D7-C04B-8B4D-C5502225D497}" type="presOf" srcId="{E8A90EB0-5CC5-DC4A-816A-84CE30E50532}" destId="{F5F9A465-4BDA-D541-8A53-9322173BF253}" srcOrd="0" destOrd="0" presId="urn:microsoft.com/office/officeart/2005/8/layout/process3"/>
    <dgm:cxn modelId="{2EFE90C8-E2BA-0F42-A595-5D1D0339D204}" srcId="{06CF4F0A-07C9-234D-A724-22E8829F6E02}" destId="{42DD36F1-A5A8-0A4E-9102-A8268D125309}" srcOrd="2" destOrd="0" parTransId="{41D4F691-85B1-474B-B3DE-7D804E0DA58F}" sibTransId="{DA2603FD-43EC-A541-90D4-C4C1E599E98F}"/>
    <dgm:cxn modelId="{DE887AD0-068B-464A-8DD4-42E25C97E1A5}" type="presOf" srcId="{82712302-9820-4B40-A707-09EA63238588}" destId="{E93AE5B1-6E9F-3B4A-A7C4-DD0C123F41C2}" srcOrd="0" destOrd="0" presId="urn:microsoft.com/office/officeart/2005/8/layout/process3"/>
    <dgm:cxn modelId="{A83D2CD5-DA7D-1144-84C0-98C50299FDF6}" type="presOf" srcId="{42DD36F1-A5A8-0A4E-9102-A8268D125309}" destId="{2FDE4140-7233-AA44-B3DF-1E03F89C438B}" srcOrd="1" destOrd="0" presId="urn:microsoft.com/office/officeart/2005/8/layout/process3"/>
    <dgm:cxn modelId="{116463DE-E374-6945-9D02-2E34B5EC700C}" type="presOf" srcId="{42DD36F1-A5A8-0A4E-9102-A8268D125309}" destId="{CD0F4E18-A271-5647-9111-BEE20417FD55}" srcOrd="0" destOrd="0" presId="urn:microsoft.com/office/officeart/2005/8/layout/process3"/>
    <dgm:cxn modelId="{8F4336E7-E3A4-CD40-AF35-93F5A0BAFEF0}" type="presOf" srcId="{8F118743-5AC0-4A48-A981-33E3A60A4FED}" destId="{D6698BC4-2374-C24B-ABF3-F84D379412DC}" srcOrd="0" destOrd="0" presId="urn:microsoft.com/office/officeart/2005/8/layout/process3"/>
    <dgm:cxn modelId="{B47BB4E7-2AC1-B74B-ADCB-4732C02CA2F6}" srcId="{06CF4F0A-07C9-234D-A724-22E8829F6E02}" destId="{9175CE1B-275E-FE4A-83B3-C32299A00C4E}" srcOrd="0" destOrd="0" parTransId="{76119F43-A7DA-904C-B120-10936D624FF8}" sibTransId="{86D1E399-F281-AE45-8A7D-4545A846121F}"/>
    <dgm:cxn modelId="{ED46E6F5-F95A-E940-AD61-9BA7D402C1FE}" type="presOf" srcId="{86D1E399-F281-AE45-8A7D-4545A846121F}" destId="{0C2F9AEF-4158-AC4D-8D03-F38C5458CF49}" srcOrd="1" destOrd="0" presId="urn:microsoft.com/office/officeart/2005/8/layout/process3"/>
    <dgm:cxn modelId="{126705F7-110E-F74B-8248-AD89DEF08169}" srcId="{06CF4F0A-07C9-234D-A724-22E8829F6E02}" destId="{66D8E006-A33B-274E-A7AC-4EFB12B14734}" srcOrd="6" destOrd="0" parTransId="{49B8935F-1567-3343-9F4F-E69141DED548}" sibTransId="{7A04FB8C-AB7A-1049-ACB3-F07257223098}"/>
    <dgm:cxn modelId="{110338F9-BF46-E146-846E-BD163B8D6413}" type="presOf" srcId="{3AFD0641-700D-0142-B567-604C6AB27E73}" destId="{B986D844-614E-4C4B-A8E2-05C999ACCDA4}" srcOrd="0" destOrd="0" presId="urn:microsoft.com/office/officeart/2005/8/layout/process3"/>
    <dgm:cxn modelId="{D38D41F9-DD4D-6642-AE10-5AF6230AEC9C}" srcId="{42DD36F1-A5A8-0A4E-9102-A8268D125309}" destId="{1030234A-0214-3C4B-A673-31D7D26429A0}" srcOrd="0" destOrd="0" parTransId="{CD3A8CD0-F761-2448-87E8-1E68AA313B69}" sibTransId="{C8373232-3CCD-6041-A411-4F16465D03D8}"/>
    <dgm:cxn modelId="{123A1CFA-3914-1A48-A3DD-76536EC9F49D}" type="presOf" srcId="{E6D012B1-797A-2347-8D2D-D65EBF3C4230}" destId="{C61C9E7C-0F47-BE44-A4F2-01A9830D4917}" srcOrd="0" destOrd="0" presId="urn:microsoft.com/office/officeart/2005/8/layout/process3"/>
    <dgm:cxn modelId="{588F248F-6EC7-494B-9E28-C1E58C34C489}" type="presParOf" srcId="{73C2AFCB-9844-6647-9CF2-D3D13212ADAB}" destId="{4D65EBB6-36D7-7B49-BE67-4D69FAB1045D}" srcOrd="0" destOrd="0" presId="urn:microsoft.com/office/officeart/2005/8/layout/process3"/>
    <dgm:cxn modelId="{50F2B7A3-759E-D840-99DB-33AF82AEA611}" type="presParOf" srcId="{4D65EBB6-36D7-7B49-BE67-4D69FAB1045D}" destId="{923125B3-1C62-5D42-9FE7-B2867F432DF9}" srcOrd="0" destOrd="0" presId="urn:microsoft.com/office/officeart/2005/8/layout/process3"/>
    <dgm:cxn modelId="{13AB9D6D-FA8F-1F49-9B2D-CDDD44F23DEC}" type="presParOf" srcId="{4D65EBB6-36D7-7B49-BE67-4D69FAB1045D}" destId="{2B136226-B45A-CF4A-A58E-53827CB3F8A7}" srcOrd="1" destOrd="0" presId="urn:microsoft.com/office/officeart/2005/8/layout/process3"/>
    <dgm:cxn modelId="{B563506A-3698-3D41-AB8B-2D13CCF46E1B}" type="presParOf" srcId="{4D65EBB6-36D7-7B49-BE67-4D69FAB1045D}" destId="{63D89087-43E2-1747-9D44-809F6F7FE8D0}" srcOrd="2" destOrd="0" presId="urn:microsoft.com/office/officeart/2005/8/layout/process3"/>
    <dgm:cxn modelId="{476C87F6-B0F4-CA41-9938-14430A09B22B}" type="presParOf" srcId="{73C2AFCB-9844-6647-9CF2-D3D13212ADAB}" destId="{112CBEC1-BFB2-9048-9A1A-A8CA50E45B61}" srcOrd="1" destOrd="0" presId="urn:microsoft.com/office/officeart/2005/8/layout/process3"/>
    <dgm:cxn modelId="{12FA3677-D76E-D140-82F6-92D1770C61CC}" type="presParOf" srcId="{112CBEC1-BFB2-9048-9A1A-A8CA50E45B61}" destId="{0C2F9AEF-4158-AC4D-8D03-F38C5458CF49}" srcOrd="0" destOrd="0" presId="urn:microsoft.com/office/officeart/2005/8/layout/process3"/>
    <dgm:cxn modelId="{7F118D5A-B38C-E74B-B92F-520E66DBDB2E}" type="presParOf" srcId="{73C2AFCB-9844-6647-9CF2-D3D13212ADAB}" destId="{797A9BF5-9794-B94E-B3EC-DACDE3C8F677}" srcOrd="2" destOrd="0" presId="urn:microsoft.com/office/officeart/2005/8/layout/process3"/>
    <dgm:cxn modelId="{755A4EB6-C00B-C443-B97C-EC068EC1D9CF}" type="presParOf" srcId="{797A9BF5-9794-B94E-B3EC-DACDE3C8F677}" destId="{E93AE5B1-6E9F-3B4A-A7C4-DD0C123F41C2}" srcOrd="0" destOrd="0" presId="urn:microsoft.com/office/officeart/2005/8/layout/process3"/>
    <dgm:cxn modelId="{4B85E1E3-DBA3-584A-BFCB-5457873CD924}" type="presParOf" srcId="{797A9BF5-9794-B94E-B3EC-DACDE3C8F677}" destId="{9DD466BF-0CF9-AB4B-B723-B24BFB077AF4}" srcOrd="1" destOrd="0" presId="urn:microsoft.com/office/officeart/2005/8/layout/process3"/>
    <dgm:cxn modelId="{82011C15-E184-6F48-A4D5-A716A85AED09}" type="presParOf" srcId="{797A9BF5-9794-B94E-B3EC-DACDE3C8F677}" destId="{D6698BC4-2374-C24B-ABF3-F84D379412DC}" srcOrd="2" destOrd="0" presId="urn:microsoft.com/office/officeart/2005/8/layout/process3"/>
    <dgm:cxn modelId="{079BB235-0CCE-5D4D-84E0-9900B0FD8CDE}" type="presParOf" srcId="{73C2AFCB-9844-6647-9CF2-D3D13212ADAB}" destId="{C5E8649A-AC06-3D48-95D5-003AC3BB0061}" srcOrd="3" destOrd="0" presId="urn:microsoft.com/office/officeart/2005/8/layout/process3"/>
    <dgm:cxn modelId="{9026858D-802C-4C45-BE6F-75738CDBA784}" type="presParOf" srcId="{C5E8649A-AC06-3D48-95D5-003AC3BB0061}" destId="{C5376BA2-F980-0347-9198-1723D70A5D9A}" srcOrd="0" destOrd="0" presId="urn:microsoft.com/office/officeart/2005/8/layout/process3"/>
    <dgm:cxn modelId="{9E4CE819-5B96-A648-B196-D5934931B3CE}" type="presParOf" srcId="{73C2AFCB-9844-6647-9CF2-D3D13212ADAB}" destId="{DBDD3366-7000-D941-95ED-3E00F008E90A}" srcOrd="4" destOrd="0" presId="urn:microsoft.com/office/officeart/2005/8/layout/process3"/>
    <dgm:cxn modelId="{9F016F3F-4784-8B4D-8840-16258F6549A6}" type="presParOf" srcId="{DBDD3366-7000-D941-95ED-3E00F008E90A}" destId="{CD0F4E18-A271-5647-9111-BEE20417FD55}" srcOrd="0" destOrd="0" presId="urn:microsoft.com/office/officeart/2005/8/layout/process3"/>
    <dgm:cxn modelId="{DA6055A8-35B7-A741-AD59-802E6761D34A}" type="presParOf" srcId="{DBDD3366-7000-D941-95ED-3E00F008E90A}" destId="{2FDE4140-7233-AA44-B3DF-1E03F89C438B}" srcOrd="1" destOrd="0" presId="urn:microsoft.com/office/officeart/2005/8/layout/process3"/>
    <dgm:cxn modelId="{AF4FE3D5-62A5-5E4F-BD28-FBD43A571FD3}" type="presParOf" srcId="{DBDD3366-7000-D941-95ED-3E00F008E90A}" destId="{56DCDDB6-8150-5E40-96DA-A43D9F6B2117}" srcOrd="2" destOrd="0" presId="urn:microsoft.com/office/officeart/2005/8/layout/process3"/>
    <dgm:cxn modelId="{3442BE64-D82F-B141-9C79-A216AB86047B}" type="presParOf" srcId="{73C2AFCB-9844-6647-9CF2-D3D13212ADAB}" destId="{40DBD024-1A00-CC4A-9FBB-BC888CF0357F}" srcOrd="5" destOrd="0" presId="urn:microsoft.com/office/officeart/2005/8/layout/process3"/>
    <dgm:cxn modelId="{64B1395A-904D-ED46-8DAD-9F2B924B40BC}" type="presParOf" srcId="{40DBD024-1A00-CC4A-9FBB-BC888CF0357F}" destId="{35B20F40-B9F5-4C46-809E-52EE36F1B126}" srcOrd="0" destOrd="0" presId="urn:microsoft.com/office/officeart/2005/8/layout/process3"/>
    <dgm:cxn modelId="{98E38623-A0AF-3D42-A7E9-8E258D402A6C}" type="presParOf" srcId="{73C2AFCB-9844-6647-9CF2-D3D13212ADAB}" destId="{ABE0F0E1-1857-EE42-8791-F01E123A70A0}" srcOrd="6" destOrd="0" presId="urn:microsoft.com/office/officeart/2005/8/layout/process3"/>
    <dgm:cxn modelId="{09780AB0-1AF5-554F-8D0D-B1DF4075D036}" type="presParOf" srcId="{ABE0F0E1-1857-EE42-8791-F01E123A70A0}" destId="{55293EA1-F5FB-D64D-8442-9506C36FA048}" srcOrd="0" destOrd="0" presId="urn:microsoft.com/office/officeart/2005/8/layout/process3"/>
    <dgm:cxn modelId="{9BE954B0-6339-0F49-8287-AF2753C1F284}" type="presParOf" srcId="{ABE0F0E1-1857-EE42-8791-F01E123A70A0}" destId="{9747B210-4806-9744-B4C8-22D4C8315C5C}" srcOrd="1" destOrd="0" presId="urn:microsoft.com/office/officeart/2005/8/layout/process3"/>
    <dgm:cxn modelId="{CE061FE4-0D72-AB44-BAD1-45E339E965C7}" type="presParOf" srcId="{ABE0F0E1-1857-EE42-8791-F01E123A70A0}" destId="{52C20889-5070-CB47-B019-74E837644340}" srcOrd="2" destOrd="0" presId="urn:microsoft.com/office/officeart/2005/8/layout/process3"/>
    <dgm:cxn modelId="{293F8EA1-86FA-3944-B860-AF1A902A885C}" type="presParOf" srcId="{73C2AFCB-9844-6647-9CF2-D3D13212ADAB}" destId="{8250A22B-A376-FC42-A297-40FE079C23BE}" srcOrd="7" destOrd="0" presId="urn:microsoft.com/office/officeart/2005/8/layout/process3"/>
    <dgm:cxn modelId="{B16EE7DD-3D15-AF48-8681-7769B3092DAB}" type="presParOf" srcId="{8250A22B-A376-FC42-A297-40FE079C23BE}" destId="{403F9C74-8097-4542-BC9B-B4ED270C517D}" srcOrd="0" destOrd="0" presId="urn:microsoft.com/office/officeart/2005/8/layout/process3"/>
    <dgm:cxn modelId="{E1588B6A-6355-E74C-A98D-9109347491CC}" type="presParOf" srcId="{73C2AFCB-9844-6647-9CF2-D3D13212ADAB}" destId="{7C95C7D0-E5BF-B44C-A586-63CAA3F9EA46}" srcOrd="8" destOrd="0" presId="urn:microsoft.com/office/officeart/2005/8/layout/process3"/>
    <dgm:cxn modelId="{1D160894-FFB4-284A-8C1B-10F8ACA456C6}" type="presParOf" srcId="{7C95C7D0-E5BF-B44C-A586-63CAA3F9EA46}" destId="{C1E43333-88E1-B041-99AF-9E923F7AFAB4}" srcOrd="0" destOrd="0" presId="urn:microsoft.com/office/officeart/2005/8/layout/process3"/>
    <dgm:cxn modelId="{28601FE6-CA83-9044-82CF-5717900D391A}" type="presParOf" srcId="{7C95C7D0-E5BF-B44C-A586-63CAA3F9EA46}" destId="{61C83E0C-E5C3-B346-AECD-1F355755B4D7}" srcOrd="1" destOrd="0" presId="urn:microsoft.com/office/officeart/2005/8/layout/process3"/>
    <dgm:cxn modelId="{191A8789-8356-0449-9E90-CA0A08908B5F}" type="presParOf" srcId="{7C95C7D0-E5BF-B44C-A586-63CAA3F9EA46}" destId="{C61C9E7C-0F47-BE44-A4F2-01A9830D4917}" srcOrd="2" destOrd="0" presId="urn:microsoft.com/office/officeart/2005/8/layout/process3"/>
    <dgm:cxn modelId="{30ECDF4F-4B2A-B34A-B762-AEBEC55982CB}" type="presParOf" srcId="{73C2AFCB-9844-6647-9CF2-D3D13212ADAB}" destId="{B986D844-614E-4C4B-A8E2-05C999ACCDA4}" srcOrd="9" destOrd="0" presId="urn:microsoft.com/office/officeart/2005/8/layout/process3"/>
    <dgm:cxn modelId="{DA1284C7-76FE-4D49-AB72-3730F505CB1E}" type="presParOf" srcId="{B986D844-614E-4C4B-A8E2-05C999ACCDA4}" destId="{DA86E678-2E43-D34A-8CB9-7C177EEADE3E}" srcOrd="0" destOrd="0" presId="urn:microsoft.com/office/officeart/2005/8/layout/process3"/>
    <dgm:cxn modelId="{8124E390-CB69-8F4C-9579-076CD1912BA1}" type="presParOf" srcId="{73C2AFCB-9844-6647-9CF2-D3D13212ADAB}" destId="{A27F5939-7342-FF4F-A717-D99CFEAA42D6}" srcOrd="10" destOrd="0" presId="urn:microsoft.com/office/officeart/2005/8/layout/process3"/>
    <dgm:cxn modelId="{1B700883-7E4D-AB4C-8A8C-46997FAE37EF}" type="presParOf" srcId="{A27F5939-7342-FF4F-A717-D99CFEAA42D6}" destId="{5EC7D8FE-2722-0047-B903-6A1C6D053CAB}" srcOrd="0" destOrd="0" presId="urn:microsoft.com/office/officeart/2005/8/layout/process3"/>
    <dgm:cxn modelId="{FCA5EBD4-B19E-E44C-8FC5-1ED1675E6954}" type="presParOf" srcId="{A27F5939-7342-FF4F-A717-D99CFEAA42D6}" destId="{CC86FFA8-FD90-0249-A19B-61092A7F37B5}" srcOrd="1" destOrd="0" presId="urn:microsoft.com/office/officeart/2005/8/layout/process3"/>
    <dgm:cxn modelId="{1F33EFBC-201C-DF44-98F7-35424ACE49E5}" type="presParOf" srcId="{A27F5939-7342-FF4F-A717-D99CFEAA42D6}" destId="{749086FE-BDA0-4F46-B662-1C0F5AFA7125}" srcOrd="2" destOrd="0" presId="urn:microsoft.com/office/officeart/2005/8/layout/process3"/>
    <dgm:cxn modelId="{82D3C1FE-9F35-CA42-AAAA-3035BF872803}" type="presParOf" srcId="{73C2AFCB-9844-6647-9CF2-D3D13212ADAB}" destId="{F5F9A465-4BDA-D541-8A53-9322173BF253}" srcOrd="11" destOrd="0" presId="urn:microsoft.com/office/officeart/2005/8/layout/process3"/>
    <dgm:cxn modelId="{6EB552A9-FC9F-4640-8382-4277A6EB9053}" type="presParOf" srcId="{F5F9A465-4BDA-D541-8A53-9322173BF253}" destId="{3327BA38-502D-A24C-A2C6-8D2B412C8EED}" srcOrd="0" destOrd="0" presId="urn:microsoft.com/office/officeart/2005/8/layout/process3"/>
    <dgm:cxn modelId="{99233BD5-3AB9-8341-ADF8-4E8D89F16A48}" type="presParOf" srcId="{73C2AFCB-9844-6647-9CF2-D3D13212ADAB}" destId="{0D4EEACD-3F63-F94C-94B9-C55E4D46A92E}" srcOrd="12" destOrd="0" presId="urn:microsoft.com/office/officeart/2005/8/layout/process3"/>
    <dgm:cxn modelId="{3B15A0BD-5C36-2649-B2B6-DF8FFF471AAC}" type="presParOf" srcId="{0D4EEACD-3F63-F94C-94B9-C55E4D46A92E}" destId="{FE0FBB8A-2155-2D4E-A109-B795946AA1F6}" srcOrd="0" destOrd="0" presId="urn:microsoft.com/office/officeart/2005/8/layout/process3"/>
    <dgm:cxn modelId="{CE634C1E-F365-7A43-901E-9F99427DC080}" type="presParOf" srcId="{0D4EEACD-3F63-F94C-94B9-C55E4D46A92E}" destId="{C9C78BCA-F487-0545-A941-58F0C77FE8E4}" srcOrd="1" destOrd="0" presId="urn:microsoft.com/office/officeart/2005/8/layout/process3"/>
    <dgm:cxn modelId="{62862971-3DD0-8347-AA1F-6A9F6978B6D0}" type="presParOf" srcId="{0D4EEACD-3F63-F94C-94B9-C55E4D46A92E}" destId="{C65DE2EC-CA24-7C41-A272-A69E966228C4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06CF4F0A-07C9-234D-A724-22E8829F6E02}" type="doc">
      <dgm:prSet loTypeId="urn:microsoft.com/office/officeart/2005/8/layout/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A7A5A40-86DA-8145-96F4-22988836D8CC}">
      <dgm:prSet/>
      <dgm:spPr/>
      <dgm:t>
        <a:bodyPr/>
        <a:lstStyle/>
        <a:p>
          <a:r>
            <a:rPr lang="en-US" dirty="0"/>
            <a:t>Load Data</a:t>
          </a:r>
        </a:p>
      </dgm:t>
    </dgm:pt>
    <dgm:pt modelId="{BAAE460D-52F8-0842-85D0-7AB8886FE38F}" type="parTrans" cxnId="{39915DE5-3928-6748-A247-30CB002E4440}">
      <dgm:prSet/>
      <dgm:spPr/>
      <dgm:t>
        <a:bodyPr/>
        <a:lstStyle/>
        <a:p>
          <a:endParaRPr lang="en-US"/>
        </a:p>
      </dgm:t>
    </dgm:pt>
    <dgm:pt modelId="{1290089B-C5F1-6C4A-A906-19E9FE03E7DA}" type="sibTrans" cxnId="{39915DE5-3928-6748-A247-30CB002E4440}">
      <dgm:prSet/>
      <dgm:spPr/>
      <dgm:t>
        <a:bodyPr/>
        <a:lstStyle/>
        <a:p>
          <a:endParaRPr lang="en-US"/>
        </a:p>
      </dgm:t>
    </dgm:pt>
    <dgm:pt modelId="{CD9D719C-EE16-A646-B926-872FF7459536}">
      <dgm:prSet/>
      <dgm:spPr/>
      <dgm:t>
        <a:bodyPr/>
        <a:lstStyle/>
        <a:p>
          <a:r>
            <a:rPr lang="en-US" dirty="0"/>
            <a:t>Identify Missing Values</a:t>
          </a:r>
        </a:p>
      </dgm:t>
    </dgm:pt>
    <dgm:pt modelId="{73968121-7E45-0640-8A36-18CA1F140BF6}" type="parTrans" cxnId="{565F134F-C1BD-E947-AAE4-2A0EC5DDBD12}">
      <dgm:prSet/>
      <dgm:spPr/>
      <dgm:t>
        <a:bodyPr/>
        <a:lstStyle/>
        <a:p>
          <a:endParaRPr lang="en-US"/>
        </a:p>
      </dgm:t>
    </dgm:pt>
    <dgm:pt modelId="{9D7F5E35-5212-8048-A3D1-713F42D59EB8}" type="sibTrans" cxnId="{565F134F-C1BD-E947-AAE4-2A0EC5DDBD12}">
      <dgm:prSet/>
      <dgm:spPr/>
      <dgm:t>
        <a:bodyPr/>
        <a:lstStyle/>
        <a:p>
          <a:endParaRPr lang="en-US"/>
        </a:p>
      </dgm:t>
    </dgm:pt>
    <dgm:pt modelId="{D8012ED8-825D-4F4E-B643-A8C54F64C4F8}">
      <dgm:prSet/>
      <dgm:spPr/>
      <dgm:t>
        <a:bodyPr/>
        <a:lstStyle/>
        <a:p>
          <a:r>
            <a:rPr lang="en-US" dirty="0"/>
            <a:t>Identify Data Types</a:t>
          </a:r>
        </a:p>
      </dgm:t>
    </dgm:pt>
    <dgm:pt modelId="{02390812-859D-F14A-8726-D9FCF2A8EC32}" type="parTrans" cxnId="{AF7C68EA-AF71-2C44-AC77-4107A63BAB67}">
      <dgm:prSet/>
      <dgm:spPr/>
      <dgm:t>
        <a:bodyPr/>
        <a:lstStyle/>
        <a:p>
          <a:endParaRPr lang="en-US"/>
        </a:p>
      </dgm:t>
    </dgm:pt>
    <dgm:pt modelId="{5B48350A-702A-624A-A83F-1280034F3B51}" type="sibTrans" cxnId="{AF7C68EA-AF71-2C44-AC77-4107A63BAB67}">
      <dgm:prSet/>
      <dgm:spPr/>
      <dgm:t>
        <a:bodyPr/>
        <a:lstStyle/>
        <a:p>
          <a:endParaRPr lang="en-US"/>
        </a:p>
      </dgm:t>
    </dgm:pt>
    <dgm:pt modelId="{FE0A68C9-DD28-DB49-B2F4-4B8DCA7D7DB5}">
      <dgm:prSet/>
      <dgm:spPr/>
      <dgm:t>
        <a:bodyPr/>
        <a:lstStyle/>
        <a:p>
          <a:r>
            <a:rPr lang="en-US" dirty="0"/>
            <a:t>Calculate Launch Sites</a:t>
          </a:r>
        </a:p>
      </dgm:t>
    </dgm:pt>
    <dgm:pt modelId="{8B098A82-02DB-BD4D-A7DF-452AC33681F6}" type="parTrans" cxnId="{C70B0A48-30B6-F345-B929-2EE7C3DC51EA}">
      <dgm:prSet/>
      <dgm:spPr/>
      <dgm:t>
        <a:bodyPr/>
        <a:lstStyle/>
        <a:p>
          <a:endParaRPr lang="en-US"/>
        </a:p>
      </dgm:t>
    </dgm:pt>
    <dgm:pt modelId="{077EBB42-D797-9F40-AED4-235FE3F73E2C}" type="sibTrans" cxnId="{C70B0A48-30B6-F345-B929-2EE7C3DC51EA}">
      <dgm:prSet/>
      <dgm:spPr/>
      <dgm:t>
        <a:bodyPr/>
        <a:lstStyle/>
        <a:p>
          <a:endParaRPr lang="en-US"/>
        </a:p>
      </dgm:t>
    </dgm:pt>
    <dgm:pt modelId="{BADC2F51-ABCB-314C-84E9-85E3A4AFBDE8}">
      <dgm:prSet/>
      <dgm:spPr/>
      <dgm:t>
        <a:bodyPr/>
        <a:lstStyle/>
        <a:p>
          <a:r>
            <a:rPr lang="en-US" dirty="0"/>
            <a:t>Calculate Orbits</a:t>
          </a:r>
        </a:p>
      </dgm:t>
    </dgm:pt>
    <dgm:pt modelId="{F7298419-94DB-DF4A-9725-F67E026AFF06}" type="parTrans" cxnId="{A864E6F7-EBB1-6B49-9D7B-ACE746BCE360}">
      <dgm:prSet/>
      <dgm:spPr/>
      <dgm:t>
        <a:bodyPr/>
        <a:lstStyle/>
        <a:p>
          <a:endParaRPr lang="en-US"/>
        </a:p>
      </dgm:t>
    </dgm:pt>
    <dgm:pt modelId="{D6E17B2F-C07E-F542-B047-B5CF3A76E04A}" type="sibTrans" cxnId="{A864E6F7-EBB1-6B49-9D7B-ACE746BCE360}">
      <dgm:prSet/>
      <dgm:spPr/>
      <dgm:t>
        <a:bodyPr/>
        <a:lstStyle/>
        <a:p>
          <a:endParaRPr lang="en-US"/>
        </a:p>
      </dgm:t>
    </dgm:pt>
    <dgm:pt modelId="{2DAAE25C-431E-8B46-AC63-8206CFBFC431}">
      <dgm:prSet/>
      <dgm:spPr/>
      <dgm:t>
        <a:bodyPr/>
        <a:lstStyle/>
        <a:p>
          <a:r>
            <a:rPr lang="en-US" dirty="0"/>
            <a:t>Calculate Mission Outcomes</a:t>
          </a:r>
        </a:p>
      </dgm:t>
    </dgm:pt>
    <dgm:pt modelId="{1F6AF64E-D3D4-3743-850D-709F05246DFE}" type="parTrans" cxnId="{62029CDA-4A19-214E-8B18-FEE2D0CEFB58}">
      <dgm:prSet/>
      <dgm:spPr/>
      <dgm:t>
        <a:bodyPr/>
        <a:lstStyle/>
        <a:p>
          <a:endParaRPr lang="en-US"/>
        </a:p>
      </dgm:t>
    </dgm:pt>
    <dgm:pt modelId="{912CE6CD-15E8-8640-B632-23C0B81B268A}" type="sibTrans" cxnId="{62029CDA-4A19-214E-8B18-FEE2D0CEFB58}">
      <dgm:prSet/>
      <dgm:spPr/>
      <dgm:t>
        <a:bodyPr/>
        <a:lstStyle/>
        <a:p>
          <a:endParaRPr lang="en-US"/>
        </a:p>
      </dgm:t>
    </dgm:pt>
    <dgm:pt modelId="{C69D7E37-0087-C441-88CE-850DE6B74BAB}">
      <dgm:prSet/>
      <dgm:spPr/>
      <dgm:t>
        <a:bodyPr/>
        <a:lstStyle/>
        <a:p>
          <a:r>
            <a:rPr lang="en-US" dirty="0"/>
            <a:t>Create Landing Outcome Label</a:t>
          </a:r>
        </a:p>
      </dgm:t>
    </dgm:pt>
    <dgm:pt modelId="{1D24E737-7203-4043-9DA6-5DFA78EF3F03}" type="parTrans" cxnId="{C15760BC-8D8F-624A-B7BF-4A6554753386}">
      <dgm:prSet/>
      <dgm:spPr/>
      <dgm:t>
        <a:bodyPr/>
        <a:lstStyle/>
        <a:p>
          <a:endParaRPr lang="en-US"/>
        </a:p>
      </dgm:t>
    </dgm:pt>
    <dgm:pt modelId="{8B9C482E-B92D-FB40-892A-D70AF44034CE}" type="sibTrans" cxnId="{C15760BC-8D8F-624A-B7BF-4A6554753386}">
      <dgm:prSet/>
      <dgm:spPr/>
      <dgm:t>
        <a:bodyPr/>
        <a:lstStyle/>
        <a:p>
          <a:endParaRPr lang="en-US"/>
        </a:p>
      </dgm:t>
    </dgm:pt>
    <dgm:pt modelId="{9A823AFB-59F3-FD46-9266-FFA38DABA068}">
      <dgm:prSet/>
      <dgm:spPr/>
      <dgm:t>
        <a:bodyPr/>
        <a:lstStyle/>
        <a:p>
          <a:r>
            <a:rPr lang="en-US" dirty="0"/>
            <a:t>Load the Space X dataset from the given URL.</a:t>
          </a:r>
        </a:p>
      </dgm:t>
    </dgm:pt>
    <dgm:pt modelId="{FBD34238-C25E-514E-9559-725926BB7E68}" type="parTrans" cxnId="{F39D2CE5-FF53-CA42-A5CF-A0B1F634FC7A}">
      <dgm:prSet/>
      <dgm:spPr/>
      <dgm:t>
        <a:bodyPr/>
        <a:lstStyle/>
        <a:p>
          <a:endParaRPr lang="en-US"/>
        </a:p>
      </dgm:t>
    </dgm:pt>
    <dgm:pt modelId="{8503979B-B909-0F4D-938F-C9DA34CD6FBE}" type="sibTrans" cxnId="{F39D2CE5-FF53-CA42-A5CF-A0B1F634FC7A}">
      <dgm:prSet/>
      <dgm:spPr/>
      <dgm:t>
        <a:bodyPr/>
        <a:lstStyle/>
        <a:p>
          <a:endParaRPr lang="en-US"/>
        </a:p>
      </dgm:t>
    </dgm:pt>
    <dgm:pt modelId="{561B872D-0147-9348-BD2A-80CCDD7A343F}">
      <dgm:prSet/>
      <dgm:spPr/>
      <dgm:t>
        <a:bodyPr/>
        <a:lstStyle/>
        <a:p>
          <a:r>
            <a:rPr lang="en-US" dirty="0"/>
            <a:t>Calculate the percentage of missing values in each attribute.</a:t>
          </a:r>
        </a:p>
      </dgm:t>
    </dgm:pt>
    <dgm:pt modelId="{0AB3CD81-C631-1044-BC07-F52439B97DFE}" type="parTrans" cxnId="{1CD86C46-92A4-834A-8676-46CF5BB48DC7}">
      <dgm:prSet/>
      <dgm:spPr/>
      <dgm:t>
        <a:bodyPr/>
        <a:lstStyle/>
        <a:p>
          <a:endParaRPr lang="en-US"/>
        </a:p>
      </dgm:t>
    </dgm:pt>
    <dgm:pt modelId="{0AB55DD7-0866-7345-AA39-92295D7CFEE4}" type="sibTrans" cxnId="{1CD86C46-92A4-834A-8676-46CF5BB48DC7}">
      <dgm:prSet/>
      <dgm:spPr/>
      <dgm:t>
        <a:bodyPr/>
        <a:lstStyle/>
        <a:p>
          <a:endParaRPr lang="en-US"/>
        </a:p>
      </dgm:t>
    </dgm:pt>
    <dgm:pt modelId="{90F320BD-1C19-EB48-89F4-83C4F1D5BB7A}">
      <dgm:prSet/>
      <dgm:spPr/>
      <dgm:t>
        <a:bodyPr/>
        <a:lstStyle/>
        <a:p>
          <a:r>
            <a:rPr lang="en-US" dirty="0"/>
            <a:t>Determine which columns are numerical and categorical.</a:t>
          </a:r>
        </a:p>
      </dgm:t>
    </dgm:pt>
    <dgm:pt modelId="{7A8FA495-B182-F64C-AA05-1CDF54373DC8}" type="parTrans" cxnId="{26CACE9F-ABC9-134B-BB2F-8253DDF3F1AE}">
      <dgm:prSet/>
      <dgm:spPr/>
      <dgm:t>
        <a:bodyPr/>
        <a:lstStyle/>
        <a:p>
          <a:endParaRPr lang="en-US"/>
        </a:p>
      </dgm:t>
    </dgm:pt>
    <dgm:pt modelId="{BD1DFB6F-F713-314F-9313-6B5109BE0A15}" type="sibTrans" cxnId="{26CACE9F-ABC9-134B-BB2F-8253DDF3F1AE}">
      <dgm:prSet/>
      <dgm:spPr/>
      <dgm:t>
        <a:bodyPr/>
        <a:lstStyle/>
        <a:p>
          <a:endParaRPr lang="en-US"/>
        </a:p>
      </dgm:t>
    </dgm:pt>
    <dgm:pt modelId="{E93DAD64-4882-F440-A066-5F625274FFAB}">
      <dgm:prSet/>
      <dgm:spPr/>
      <dgm:t>
        <a:bodyPr/>
        <a:lstStyle/>
        <a:p>
          <a:r>
            <a:rPr lang="en-US" dirty="0"/>
            <a:t>Calculate the number of launches on each site.</a:t>
          </a:r>
        </a:p>
      </dgm:t>
    </dgm:pt>
    <dgm:pt modelId="{C5CB5B47-90A6-204E-B74C-8DE714B2907F}" type="parTrans" cxnId="{005C3037-5E45-8A44-A3EA-1E22803C3D13}">
      <dgm:prSet/>
      <dgm:spPr/>
      <dgm:t>
        <a:bodyPr/>
        <a:lstStyle/>
        <a:p>
          <a:endParaRPr lang="en-US"/>
        </a:p>
      </dgm:t>
    </dgm:pt>
    <dgm:pt modelId="{0164EF04-3A27-4346-B858-D0A2004B66FF}" type="sibTrans" cxnId="{005C3037-5E45-8A44-A3EA-1E22803C3D13}">
      <dgm:prSet/>
      <dgm:spPr/>
      <dgm:t>
        <a:bodyPr/>
        <a:lstStyle/>
        <a:p>
          <a:endParaRPr lang="en-US"/>
        </a:p>
      </dgm:t>
    </dgm:pt>
    <dgm:pt modelId="{01561C1D-E374-4443-87F4-1C510E98F839}">
      <dgm:prSet/>
      <dgm:spPr/>
      <dgm:t>
        <a:bodyPr/>
        <a:lstStyle/>
        <a:p>
          <a:r>
            <a:rPr lang="en-US" dirty="0"/>
            <a:t>Calculate the number and occurrence of each orbit.</a:t>
          </a:r>
        </a:p>
      </dgm:t>
    </dgm:pt>
    <dgm:pt modelId="{0536B003-7211-AB4B-8A88-ED71A4B4F9B4}" type="parTrans" cxnId="{4521855D-CFD8-E049-B03C-967A42B0826D}">
      <dgm:prSet/>
      <dgm:spPr/>
      <dgm:t>
        <a:bodyPr/>
        <a:lstStyle/>
        <a:p>
          <a:endParaRPr lang="en-US"/>
        </a:p>
      </dgm:t>
    </dgm:pt>
    <dgm:pt modelId="{2F42948A-553B-F046-9BEC-0061E8F0CB6D}" type="sibTrans" cxnId="{4521855D-CFD8-E049-B03C-967A42B0826D}">
      <dgm:prSet/>
      <dgm:spPr/>
      <dgm:t>
        <a:bodyPr/>
        <a:lstStyle/>
        <a:p>
          <a:endParaRPr lang="en-US"/>
        </a:p>
      </dgm:t>
    </dgm:pt>
    <dgm:pt modelId="{3A34C52B-2DD2-0043-9FED-1CD652444744}">
      <dgm:prSet/>
      <dgm:spPr/>
      <dgm:t>
        <a:bodyPr/>
        <a:lstStyle/>
        <a:p>
          <a:r>
            <a:rPr lang="en-US" dirty="0"/>
            <a:t>Calculate the number and occurrence of mission outcomes per orbit type.</a:t>
          </a:r>
        </a:p>
      </dgm:t>
    </dgm:pt>
    <dgm:pt modelId="{E1BBABD5-4D3F-AB45-AF8E-3D6642892CAF}" type="parTrans" cxnId="{43C66927-5664-4948-9248-3245D44ECFEA}">
      <dgm:prSet/>
      <dgm:spPr/>
      <dgm:t>
        <a:bodyPr/>
        <a:lstStyle/>
        <a:p>
          <a:endParaRPr lang="en-US"/>
        </a:p>
      </dgm:t>
    </dgm:pt>
    <dgm:pt modelId="{F766F2D1-7CFC-1F48-92DC-A6B64AE3DF47}" type="sibTrans" cxnId="{43C66927-5664-4948-9248-3245D44ECFEA}">
      <dgm:prSet/>
      <dgm:spPr/>
      <dgm:t>
        <a:bodyPr/>
        <a:lstStyle/>
        <a:p>
          <a:endParaRPr lang="en-US"/>
        </a:p>
      </dgm:t>
    </dgm:pt>
    <dgm:pt modelId="{D8E2DC0C-B059-6F48-9813-C965ABA57754}">
      <dgm:prSet/>
      <dgm:spPr/>
      <dgm:t>
        <a:bodyPr/>
        <a:lstStyle/>
        <a:p>
          <a:r>
            <a:rPr lang="en-US" dirty="0"/>
            <a:t>Create a landing outcome label from the "Outcome" column.</a:t>
          </a:r>
        </a:p>
      </dgm:t>
    </dgm:pt>
    <dgm:pt modelId="{AB0BE7DD-C93F-2348-A37A-2EFAB58C00D3}" type="parTrans" cxnId="{B9E6BBB4-554F-6D44-9498-2CBCF75D2C22}">
      <dgm:prSet/>
      <dgm:spPr/>
      <dgm:t>
        <a:bodyPr/>
        <a:lstStyle/>
        <a:p>
          <a:endParaRPr lang="en-US"/>
        </a:p>
      </dgm:t>
    </dgm:pt>
    <dgm:pt modelId="{45F7145E-0902-794A-82D2-1960367304EE}" type="sibTrans" cxnId="{B9E6BBB4-554F-6D44-9498-2CBCF75D2C22}">
      <dgm:prSet/>
      <dgm:spPr/>
      <dgm:t>
        <a:bodyPr/>
        <a:lstStyle/>
        <a:p>
          <a:endParaRPr lang="en-US"/>
        </a:p>
      </dgm:t>
    </dgm:pt>
    <dgm:pt modelId="{73C2AFCB-9844-6647-9CF2-D3D13212ADAB}" type="pres">
      <dgm:prSet presAssocID="{06CF4F0A-07C9-234D-A724-22E8829F6E02}" presName="linearFlow" presStyleCnt="0">
        <dgm:presLayoutVars>
          <dgm:dir/>
          <dgm:animLvl val="lvl"/>
          <dgm:resizeHandles val="exact"/>
        </dgm:presLayoutVars>
      </dgm:prSet>
      <dgm:spPr/>
    </dgm:pt>
    <dgm:pt modelId="{814A045A-A853-2342-95DD-699852F1BF82}" type="pres">
      <dgm:prSet presAssocID="{FA7A5A40-86DA-8145-96F4-22988836D8CC}" presName="composite" presStyleCnt="0"/>
      <dgm:spPr/>
    </dgm:pt>
    <dgm:pt modelId="{966C74F5-8E0F-DD42-9E4E-E40CCD73B533}" type="pres">
      <dgm:prSet presAssocID="{FA7A5A40-86DA-8145-96F4-22988836D8CC}" presName="parTx" presStyleLbl="node1" presStyleIdx="0" presStyleCnt="7">
        <dgm:presLayoutVars>
          <dgm:chMax val="0"/>
          <dgm:chPref val="0"/>
          <dgm:bulletEnabled val="1"/>
        </dgm:presLayoutVars>
      </dgm:prSet>
      <dgm:spPr/>
    </dgm:pt>
    <dgm:pt modelId="{46B908C0-48D9-E441-A9AD-051FB3CB8B66}" type="pres">
      <dgm:prSet presAssocID="{FA7A5A40-86DA-8145-96F4-22988836D8CC}" presName="parSh" presStyleLbl="node1" presStyleIdx="0" presStyleCnt="7"/>
      <dgm:spPr/>
    </dgm:pt>
    <dgm:pt modelId="{8E161064-93CE-E24F-94B6-65E9EB66E4A3}" type="pres">
      <dgm:prSet presAssocID="{FA7A5A40-86DA-8145-96F4-22988836D8CC}" presName="desTx" presStyleLbl="fgAcc1" presStyleIdx="0" presStyleCnt="7">
        <dgm:presLayoutVars>
          <dgm:bulletEnabled val="1"/>
        </dgm:presLayoutVars>
      </dgm:prSet>
      <dgm:spPr/>
    </dgm:pt>
    <dgm:pt modelId="{242768CA-CAB8-5D47-90E0-8E3A4DBB4CF6}" type="pres">
      <dgm:prSet presAssocID="{1290089B-C5F1-6C4A-A906-19E9FE03E7DA}" presName="sibTrans" presStyleLbl="sibTrans2D1" presStyleIdx="0" presStyleCnt="6"/>
      <dgm:spPr/>
    </dgm:pt>
    <dgm:pt modelId="{61862716-B128-214B-8851-69B3F3CCF60E}" type="pres">
      <dgm:prSet presAssocID="{1290089B-C5F1-6C4A-A906-19E9FE03E7DA}" presName="connTx" presStyleLbl="sibTrans2D1" presStyleIdx="0" presStyleCnt="6"/>
      <dgm:spPr/>
    </dgm:pt>
    <dgm:pt modelId="{69B7AB11-792A-394D-B94D-8CFD9845BEDE}" type="pres">
      <dgm:prSet presAssocID="{CD9D719C-EE16-A646-B926-872FF7459536}" presName="composite" presStyleCnt="0"/>
      <dgm:spPr/>
    </dgm:pt>
    <dgm:pt modelId="{5F32AE13-B7ED-7F43-9374-D2CA2C65E5CD}" type="pres">
      <dgm:prSet presAssocID="{CD9D719C-EE16-A646-B926-872FF7459536}" presName="parTx" presStyleLbl="node1" presStyleIdx="0" presStyleCnt="7">
        <dgm:presLayoutVars>
          <dgm:chMax val="0"/>
          <dgm:chPref val="0"/>
          <dgm:bulletEnabled val="1"/>
        </dgm:presLayoutVars>
      </dgm:prSet>
      <dgm:spPr/>
    </dgm:pt>
    <dgm:pt modelId="{EB16FD2A-257B-284A-B895-BB1905BB7E72}" type="pres">
      <dgm:prSet presAssocID="{CD9D719C-EE16-A646-B926-872FF7459536}" presName="parSh" presStyleLbl="node1" presStyleIdx="1" presStyleCnt="7"/>
      <dgm:spPr/>
    </dgm:pt>
    <dgm:pt modelId="{04F36F5A-5097-E04C-A016-68C501E0410B}" type="pres">
      <dgm:prSet presAssocID="{CD9D719C-EE16-A646-B926-872FF7459536}" presName="desTx" presStyleLbl="fgAcc1" presStyleIdx="1" presStyleCnt="7">
        <dgm:presLayoutVars>
          <dgm:bulletEnabled val="1"/>
        </dgm:presLayoutVars>
      </dgm:prSet>
      <dgm:spPr/>
    </dgm:pt>
    <dgm:pt modelId="{EDDAABE8-C0A7-3A4C-A25D-F807078789C3}" type="pres">
      <dgm:prSet presAssocID="{9D7F5E35-5212-8048-A3D1-713F42D59EB8}" presName="sibTrans" presStyleLbl="sibTrans2D1" presStyleIdx="1" presStyleCnt="6"/>
      <dgm:spPr/>
    </dgm:pt>
    <dgm:pt modelId="{8253945A-7D30-674D-B69B-B879F1C30742}" type="pres">
      <dgm:prSet presAssocID="{9D7F5E35-5212-8048-A3D1-713F42D59EB8}" presName="connTx" presStyleLbl="sibTrans2D1" presStyleIdx="1" presStyleCnt="6"/>
      <dgm:spPr/>
    </dgm:pt>
    <dgm:pt modelId="{E67458A5-DEA9-4946-B3B0-ABC98D66DE63}" type="pres">
      <dgm:prSet presAssocID="{D8012ED8-825D-4F4E-B643-A8C54F64C4F8}" presName="composite" presStyleCnt="0"/>
      <dgm:spPr/>
    </dgm:pt>
    <dgm:pt modelId="{E5746A32-8D2A-5146-BF22-3921FF687ED5}" type="pres">
      <dgm:prSet presAssocID="{D8012ED8-825D-4F4E-B643-A8C54F64C4F8}" presName="parTx" presStyleLbl="node1" presStyleIdx="1" presStyleCnt="7">
        <dgm:presLayoutVars>
          <dgm:chMax val="0"/>
          <dgm:chPref val="0"/>
          <dgm:bulletEnabled val="1"/>
        </dgm:presLayoutVars>
      </dgm:prSet>
      <dgm:spPr/>
    </dgm:pt>
    <dgm:pt modelId="{56DBD8F3-3D2D-1F4E-A362-3A57CD9DC946}" type="pres">
      <dgm:prSet presAssocID="{D8012ED8-825D-4F4E-B643-A8C54F64C4F8}" presName="parSh" presStyleLbl="node1" presStyleIdx="2" presStyleCnt="7"/>
      <dgm:spPr/>
    </dgm:pt>
    <dgm:pt modelId="{C15E0B4D-21D5-554B-85DA-B3320219E5C8}" type="pres">
      <dgm:prSet presAssocID="{D8012ED8-825D-4F4E-B643-A8C54F64C4F8}" presName="desTx" presStyleLbl="fgAcc1" presStyleIdx="2" presStyleCnt="7">
        <dgm:presLayoutVars>
          <dgm:bulletEnabled val="1"/>
        </dgm:presLayoutVars>
      </dgm:prSet>
      <dgm:spPr/>
    </dgm:pt>
    <dgm:pt modelId="{0E562A94-540E-E343-B9EF-7002AEA114D6}" type="pres">
      <dgm:prSet presAssocID="{5B48350A-702A-624A-A83F-1280034F3B51}" presName="sibTrans" presStyleLbl="sibTrans2D1" presStyleIdx="2" presStyleCnt="6"/>
      <dgm:spPr/>
    </dgm:pt>
    <dgm:pt modelId="{33D091EF-5E88-E44E-86F9-B3F783D2F136}" type="pres">
      <dgm:prSet presAssocID="{5B48350A-702A-624A-A83F-1280034F3B51}" presName="connTx" presStyleLbl="sibTrans2D1" presStyleIdx="2" presStyleCnt="6"/>
      <dgm:spPr/>
    </dgm:pt>
    <dgm:pt modelId="{A414306E-D967-1F41-9A14-5C83CF44F49A}" type="pres">
      <dgm:prSet presAssocID="{FE0A68C9-DD28-DB49-B2F4-4B8DCA7D7DB5}" presName="composite" presStyleCnt="0"/>
      <dgm:spPr/>
    </dgm:pt>
    <dgm:pt modelId="{8C32C7F3-EFF7-C94F-BD0A-33E241B7ADE3}" type="pres">
      <dgm:prSet presAssocID="{FE0A68C9-DD28-DB49-B2F4-4B8DCA7D7DB5}" presName="parTx" presStyleLbl="node1" presStyleIdx="2" presStyleCnt="7">
        <dgm:presLayoutVars>
          <dgm:chMax val="0"/>
          <dgm:chPref val="0"/>
          <dgm:bulletEnabled val="1"/>
        </dgm:presLayoutVars>
      </dgm:prSet>
      <dgm:spPr/>
    </dgm:pt>
    <dgm:pt modelId="{BB3AB823-48B6-034A-8207-3198FDF5D27A}" type="pres">
      <dgm:prSet presAssocID="{FE0A68C9-DD28-DB49-B2F4-4B8DCA7D7DB5}" presName="parSh" presStyleLbl="node1" presStyleIdx="3" presStyleCnt="7"/>
      <dgm:spPr/>
    </dgm:pt>
    <dgm:pt modelId="{428F9A3A-CA45-3949-B0D6-1BE884380D7F}" type="pres">
      <dgm:prSet presAssocID="{FE0A68C9-DD28-DB49-B2F4-4B8DCA7D7DB5}" presName="desTx" presStyleLbl="fgAcc1" presStyleIdx="3" presStyleCnt="7">
        <dgm:presLayoutVars>
          <dgm:bulletEnabled val="1"/>
        </dgm:presLayoutVars>
      </dgm:prSet>
      <dgm:spPr/>
    </dgm:pt>
    <dgm:pt modelId="{70A84D01-BCC9-C541-94CC-99120C71FF7A}" type="pres">
      <dgm:prSet presAssocID="{077EBB42-D797-9F40-AED4-235FE3F73E2C}" presName="sibTrans" presStyleLbl="sibTrans2D1" presStyleIdx="3" presStyleCnt="6"/>
      <dgm:spPr/>
    </dgm:pt>
    <dgm:pt modelId="{6C93C4E4-352C-8247-A264-B0E6057BD9E9}" type="pres">
      <dgm:prSet presAssocID="{077EBB42-D797-9F40-AED4-235FE3F73E2C}" presName="connTx" presStyleLbl="sibTrans2D1" presStyleIdx="3" presStyleCnt="6"/>
      <dgm:spPr/>
    </dgm:pt>
    <dgm:pt modelId="{7A6897C5-C516-E940-8DE2-08EE2A2C5BE7}" type="pres">
      <dgm:prSet presAssocID="{BADC2F51-ABCB-314C-84E9-85E3A4AFBDE8}" presName="composite" presStyleCnt="0"/>
      <dgm:spPr/>
    </dgm:pt>
    <dgm:pt modelId="{36E0FDAF-30CB-D040-A6CB-959D72BD60C9}" type="pres">
      <dgm:prSet presAssocID="{BADC2F51-ABCB-314C-84E9-85E3A4AFBDE8}" presName="parTx" presStyleLbl="node1" presStyleIdx="3" presStyleCnt="7">
        <dgm:presLayoutVars>
          <dgm:chMax val="0"/>
          <dgm:chPref val="0"/>
          <dgm:bulletEnabled val="1"/>
        </dgm:presLayoutVars>
      </dgm:prSet>
      <dgm:spPr/>
    </dgm:pt>
    <dgm:pt modelId="{0BBB4131-CE6D-8643-B145-272C6C9243FD}" type="pres">
      <dgm:prSet presAssocID="{BADC2F51-ABCB-314C-84E9-85E3A4AFBDE8}" presName="parSh" presStyleLbl="node1" presStyleIdx="4" presStyleCnt="7"/>
      <dgm:spPr/>
    </dgm:pt>
    <dgm:pt modelId="{25170C4D-B115-6649-BFC4-697B64010821}" type="pres">
      <dgm:prSet presAssocID="{BADC2F51-ABCB-314C-84E9-85E3A4AFBDE8}" presName="desTx" presStyleLbl="fgAcc1" presStyleIdx="4" presStyleCnt="7">
        <dgm:presLayoutVars>
          <dgm:bulletEnabled val="1"/>
        </dgm:presLayoutVars>
      </dgm:prSet>
      <dgm:spPr/>
    </dgm:pt>
    <dgm:pt modelId="{739175BF-5C09-1D4A-AA4D-4992236CEF67}" type="pres">
      <dgm:prSet presAssocID="{D6E17B2F-C07E-F542-B047-B5CF3A76E04A}" presName="sibTrans" presStyleLbl="sibTrans2D1" presStyleIdx="4" presStyleCnt="6"/>
      <dgm:spPr/>
    </dgm:pt>
    <dgm:pt modelId="{A514FED8-2721-3E49-83D5-6A8ECC367FF1}" type="pres">
      <dgm:prSet presAssocID="{D6E17B2F-C07E-F542-B047-B5CF3A76E04A}" presName="connTx" presStyleLbl="sibTrans2D1" presStyleIdx="4" presStyleCnt="6"/>
      <dgm:spPr/>
    </dgm:pt>
    <dgm:pt modelId="{3F0A2605-3514-C640-BC8C-4AB66DCBE158}" type="pres">
      <dgm:prSet presAssocID="{2DAAE25C-431E-8B46-AC63-8206CFBFC431}" presName="composite" presStyleCnt="0"/>
      <dgm:spPr/>
    </dgm:pt>
    <dgm:pt modelId="{0092D013-994C-7041-8E72-A85E5AC18BB0}" type="pres">
      <dgm:prSet presAssocID="{2DAAE25C-431E-8B46-AC63-8206CFBFC431}" presName="parTx" presStyleLbl="node1" presStyleIdx="4" presStyleCnt="7">
        <dgm:presLayoutVars>
          <dgm:chMax val="0"/>
          <dgm:chPref val="0"/>
          <dgm:bulletEnabled val="1"/>
        </dgm:presLayoutVars>
      </dgm:prSet>
      <dgm:spPr/>
    </dgm:pt>
    <dgm:pt modelId="{BCDDFC94-1A85-BE49-8436-F30CF6E39097}" type="pres">
      <dgm:prSet presAssocID="{2DAAE25C-431E-8B46-AC63-8206CFBFC431}" presName="parSh" presStyleLbl="node1" presStyleIdx="5" presStyleCnt="7"/>
      <dgm:spPr/>
    </dgm:pt>
    <dgm:pt modelId="{8C8622F0-5916-B742-BBDB-AF7108A707A2}" type="pres">
      <dgm:prSet presAssocID="{2DAAE25C-431E-8B46-AC63-8206CFBFC431}" presName="desTx" presStyleLbl="fgAcc1" presStyleIdx="5" presStyleCnt="7">
        <dgm:presLayoutVars>
          <dgm:bulletEnabled val="1"/>
        </dgm:presLayoutVars>
      </dgm:prSet>
      <dgm:spPr/>
    </dgm:pt>
    <dgm:pt modelId="{FE790FD9-8A64-9844-9136-6410A6E30A72}" type="pres">
      <dgm:prSet presAssocID="{912CE6CD-15E8-8640-B632-23C0B81B268A}" presName="sibTrans" presStyleLbl="sibTrans2D1" presStyleIdx="5" presStyleCnt="6"/>
      <dgm:spPr/>
    </dgm:pt>
    <dgm:pt modelId="{E61D46CC-71F5-794D-9256-F39C804D4710}" type="pres">
      <dgm:prSet presAssocID="{912CE6CD-15E8-8640-B632-23C0B81B268A}" presName="connTx" presStyleLbl="sibTrans2D1" presStyleIdx="5" presStyleCnt="6"/>
      <dgm:spPr/>
    </dgm:pt>
    <dgm:pt modelId="{FD14320F-6FE9-044E-B2E5-C7D66F0F5A2F}" type="pres">
      <dgm:prSet presAssocID="{C69D7E37-0087-C441-88CE-850DE6B74BAB}" presName="composite" presStyleCnt="0"/>
      <dgm:spPr/>
    </dgm:pt>
    <dgm:pt modelId="{F8D19249-A134-1647-8AD4-3290CDA64270}" type="pres">
      <dgm:prSet presAssocID="{C69D7E37-0087-C441-88CE-850DE6B74BAB}" presName="parTx" presStyleLbl="node1" presStyleIdx="5" presStyleCnt="7">
        <dgm:presLayoutVars>
          <dgm:chMax val="0"/>
          <dgm:chPref val="0"/>
          <dgm:bulletEnabled val="1"/>
        </dgm:presLayoutVars>
      </dgm:prSet>
      <dgm:spPr/>
    </dgm:pt>
    <dgm:pt modelId="{9935CC71-0ACB-4D4C-B53B-3AA144A5E31A}" type="pres">
      <dgm:prSet presAssocID="{C69D7E37-0087-C441-88CE-850DE6B74BAB}" presName="parSh" presStyleLbl="node1" presStyleIdx="6" presStyleCnt="7"/>
      <dgm:spPr/>
    </dgm:pt>
    <dgm:pt modelId="{72CC1679-891A-B649-91B5-2CB4877CBA31}" type="pres">
      <dgm:prSet presAssocID="{C69D7E37-0087-C441-88CE-850DE6B74BAB}" presName="desTx" presStyleLbl="fgAcc1" presStyleIdx="6" presStyleCnt="7">
        <dgm:presLayoutVars>
          <dgm:bulletEnabled val="1"/>
        </dgm:presLayoutVars>
      </dgm:prSet>
      <dgm:spPr/>
    </dgm:pt>
  </dgm:ptLst>
  <dgm:cxnLst>
    <dgm:cxn modelId="{4906A400-ED11-7340-9310-A7D91BF46D7B}" type="presOf" srcId="{9A823AFB-59F3-FD46-9266-FFA38DABA068}" destId="{8E161064-93CE-E24F-94B6-65E9EB66E4A3}" srcOrd="0" destOrd="0" presId="urn:microsoft.com/office/officeart/2005/8/layout/process3"/>
    <dgm:cxn modelId="{B348FC01-43D9-CA4D-BD75-6AF78143272A}" type="presOf" srcId="{FA7A5A40-86DA-8145-96F4-22988836D8CC}" destId="{46B908C0-48D9-E441-A9AD-051FB3CB8B66}" srcOrd="1" destOrd="0" presId="urn:microsoft.com/office/officeart/2005/8/layout/process3"/>
    <dgm:cxn modelId="{49C86B08-ACE8-414C-AE3B-30AC618D7C7A}" type="presOf" srcId="{90F320BD-1C19-EB48-89F4-83C4F1D5BB7A}" destId="{C15E0B4D-21D5-554B-85DA-B3320219E5C8}" srcOrd="0" destOrd="0" presId="urn:microsoft.com/office/officeart/2005/8/layout/process3"/>
    <dgm:cxn modelId="{184BA40A-103B-9F42-9322-64AF574C76F9}" type="presOf" srcId="{561B872D-0147-9348-BD2A-80CCDD7A343F}" destId="{04F36F5A-5097-E04C-A016-68C501E0410B}" srcOrd="0" destOrd="0" presId="urn:microsoft.com/office/officeart/2005/8/layout/process3"/>
    <dgm:cxn modelId="{EB7F380E-CFBA-8E4E-8837-C133CA6DD604}" type="presOf" srcId="{077EBB42-D797-9F40-AED4-235FE3F73E2C}" destId="{70A84D01-BCC9-C541-94CC-99120C71FF7A}" srcOrd="0" destOrd="0" presId="urn:microsoft.com/office/officeart/2005/8/layout/process3"/>
    <dgm:cxn modelId="{4674AD12-B5ED-4645-A505-FED4B1E3314C}" type="presOf" srcId="{2DAAE25C-431E-8B46-AC63-8206CFBFC431}" destId="{BCDDFC94-1A85-BE49-8436-F30CF6E39097}" srcOrd="1" destOrd="0" presId="urn:microsoft.com/office/officeart/2005/8/layout/process3"/>
    <dgm:cxn modelId="{B66A4B17-CFA3-1341-82E1-F0A20639A1CE}" type="presOf" srcId="{9D7F5E35-5212-8048-A3D1-713F42D59EB8}" destId="{8253945A-7D30-674D-B69B-B879F1C30742}" srcOrd="1" destOrd="0" presId="urn:microsoft.com/office/officeart/2005/8/layout/process3"/>
    <dgm:cxn modelId="{583F5D1B-4B82-3948-8C4F-E14293EFD65D}" type="presOf" srcId="{FE0A68C9-DD28-DB49-B2F4-4B8DCA7D7DB5}" destId="{BB3AB823-48B6-034A-8207-3198FDF5D27A}" srcOrd="1" destOrd="0" presId="urn:microsoft.com/office/officeart/2005/8/layout/process3"/>
    <dgm:cxn modelId="{E5D2701B-76F1-FF41-8DB0-38C3060D4AA3}" type="presOf" srcId="{3A34C52B-2DD2-0043-9FED-1CD652444744}" destId="{8C8622F0-5916-B742-BBDB-AF7108A707A2}" srcOrd="0" destOrd="0" presId="urn:microsoft.com/office/officeart/2005/8/layout/process3"/>
    <dgm:cxn modelId="{D452991B-9C6C-0F40-B625-4BF9515E5271}" type="presOf" srcId="{D8012ED8-825D-4F4E-B643-A8C54F64C4F8}" destId="{E5746A32-8D2A-5146-BF22-3921FF687ED5}" srcOrd="0" destOrd="0" presId="urn:microsoft.com/office/officeart/2005/8/layout/process3"/>
    <dgm:cxn modelId="{F1678C21-ACD5-CA46-B534-C7BE291BEE78}" type="presOf" srcId="{1290089B-C5F1-6C4A-A906-19E9FE03E7DA}" destId="{242768CA-CAB8-5D47-90E0-8E3A4DBB4CF6}" srcOrd="0" destOrd="0" presId="urn:microsoft.com/office/officeart/2005/8/layout/process3"/>
    <dgm:cxn modelId="{43C66927-5664-4948-9248-3245D44ECFEA}" srcId="{2DAAE25C-431E-8B46-AC63-8206CFBFC431}" destId="{3A34C52B-2DD2-0043-9FED-1CD652444744}" srcOrd="0" destOrd="0" parTransId="{E1BBABD5-4D3F-AB45-AF8E-3D6642892CAF}" sibTransId="{F766F2D1-7CFC-1F48-92DC-A6B64AE3DF47}"/>
    <dgm:cxn modelId="{715B8A27-D30C-3640-8C70-E99CCD77F301}" type="presOf" srcId="{077EBB42-D797-9F40-AED4-235FE3F73E2C}" destId="{6C93C4E4-352C-8247-A264-B0E6057BD9E9}" srcOrd="1" destOrd="0" presId="urn:microsoft.com/office/officeart/2005/8/layout/process3"/>
    <dgm:cxn modelId="{E205992A-D082-F043-A868-B95610F94177}" type="presOf" srcId="{D8E2DC0C-B059-6F48-9813-C965ABA57754}" destId="{72CC1679-891A-B649-91B5-2CB4877CBA31}" srcOrd="0" destOrd="0" presId="urn:microsoft.com/office/officeart/2005/8/layout/process3"/>
    <dgm:cxn modelId="{842C1830-F5FD-9B4C-8EA0-7DD2BFADBAF2}" type="presOf" srcId="{912CE6CD-15E8-8640-B632-23C0B81B268A}" destId="{E61D46CC-71F5-794D-9256-F39C804D4710}" srcOrd="1" destOrd="0" presId="urn:microsoft.com/office/officeart/2005/8/layout/process3"/>
    <dgm:cxn modelId="{CE710237-8E64-5F40-846D-0C01102DAC53}" type="presOf" srcId="{FA7A5A40-86DA-8145-96F4-22988836D8CC}" destId="{966C74F5-8E0F-DD42-9E4E-E40CCD73B533}" srcOrd="0" destOrd="0" presId="urn:microsoft.com/office/officeart/2005/8/layout/process3"/>
    <dgm:cxn modelId="{005C3037-5E45-8A44-A3EA-1E22803C3D13}" srcId="{FE0A68C9-DD28-DB49-B2F4-4B8DCA7D7DB5}" destId="{E93DAD64-4882-F440-A066-5F625274FFAB}" srcOrd="0" destOrd="0" parTransId="{C5CB5B47-90A6-204E-B74C-8DE714B2907F}" sibTransId="{0164EF04-3A27-4346-B858-D0A2004B66FF}"/>
    <dgm:cxn modelId="{B7EBF03C-DE77-3141-91DE-19223E3C5EEA}" type="presOf" srcId="{BADC2F51-ABCB-314C-84E9-85E3A4AFBDE8}" destId="{0BBB4131-CE6D-8643-B145-272C6C9243FD}" srcOrd="1" destOrd="0" presId="urn:microsoft.com/office/officeart/2005/8/layout/process3"/>
    <dgm:cxn modelId="{96F8F73C-1DD1-674E-8355-40A0CAF6EF86}" type="presOf" srcId="{9D7F5E35-5212-8048-A3D1-713F42D59EB8}" destId="{EDDAABE8-C0A7-3A4C-A25D-F807078789C3}" srcOrd="0" destOrd="0" presId="urn:microsoft.com/office/officeart/2005/8/layout/process3"/>
    <dgm:cxn modelId="{B0575443-0191-D54C-A61C-7FF15AA0AFB1}" type="presOf" srcId="{D6E17B2F-C07E-F542-B047-B5CF3A76E04A}" destId="{739175BF-5C09-1D4A-AA4D-4992236CEF67}" srcOrd="0" destOrd="0" presId="urn:microsoft.com/office/officeart/2005/8/layout/process3"/>
    <dgm:cxn modelId="{1CD86C46-92A4-834A-8676-46CF5BB48DC7}" srcId="{CD9D719C-EE16-A646-B926-872FF7459536}" destId="{561B872D-0147-9348-BD2A-80CCDD7A343F}" srcOrd="0" destOrd="0" parTransId="{0AB3CD81-C631-1044-BC07-F52439B97DFE}" sibTransId="{0AB55DD7-0866-7345-AA39-92295D7CFEE4}"/>
    <dgm:cxn modelId="{C70B0A48-30B6-F345-B929-2EE7C3DC51EA}" srcId="{06CF4F0A-07C9-234D-A724-22E8829F6E02}" destId="{FE0A68C9-DD28-DB49-B2F4-4B8DCA7D7DB5}" srcOrd="3" destOrd="0" parTransId="{8B098A82-02DB-BD4D-A7DF-452AC33681F6}" sibTransId="{077EBB42-D797-9F40-AED4-235FE3F73E2C}"/>
    <dgm:cxn modelId="{565F134F-C1BD-E947-AAE4-2A0EC5DDBD12}" srcId="{06CF4F0A-07C9-234D-A724-22E8829F6E02}" destId="{CD9D719C-EE16-A646-B926-872FF7459536}" srcOrd="1" destOrd="0" parTransId="{73968121-7E45-0640-8A36-18CA1F140BF6}" sibTransId="{9D7F5E35-5212-8048-A3D1-713F42D59EB8}"/>
    <dgm:cxn modelId="{4521855D-CFD8-E049-B03C-967A42B0826D}" srcId="{BADC2F51-ABCB-314C-84E9-85E3A4AFBDE8}" destId="{01561C1D-E374-4443-87F4-1C510E98F839}" srcOrd="0" destOrd="0" parTransId="{0536B003-7211-AB4B-8A88-ED71A4B4F9B4}" sibTransId="{2F42948A-553B-F046-9BEC-0061E8F0CB6D}"/>
    <dgm:cxn modelId="{E7E6D05F-866E-EC45-B730-40B2FB82FCFE}" type="presOf" srcId="{1290089B-C5F1-6C4A-A906-19E9FE03E7DA}" destId="{61862716-B128-214B-8851-69B3F3CCF60E}" srcOrd="1" destOrd="0" presId="urn:microsoft.com/office/officeart/2005/8/layout/process3"/>
    <dgm:cxn modelId="{346C8863-17ED-324B-9AEC-037C36B77AE0}" type="presOf" srcId="{CD9D719C-EE16-A646-B926-872FF7459536}" destId="{EB16FD2A-257B-284A-B895-BB1905BB7E72}" srcOrd="1" destOrd="0" presId="urn:microsoft.com/office/officeart/2005/8/layout/process3"/>
    <dgm:cxn modelId="{37F17B72-6031-AD4B-AF66-82A8F865733F}" type="presOf" srcId="{2DAAE25C-431E-8B46-AC63-8206CFBFC431}" destId="{0092D013-994C-7041-8E72-A85E5AC18BB0}" srcOrd="0" destOrd="0" presId="urn:microsoft.com/office/officeart/2005/8/layout/process3"/>
    <dgm:cxn modelId="{6635EA78-C794-7C4B-B604-FF87A8304B5B}" type="presOf" srcId="{06CF4F0A-07C9-234D-A724-22E8829F6E02}" destId="{73C2AFCB-9844-6647-9CF2-D3D13212ADAB}" srcOrd="0" destOrd="0" presId="urn:microsoft.com/office/officeart/2005/8/layout/process3"/>
    <dgm:cxn modelId="{753FC381-91F8-B942-810B-269AA512DE6B}" type="presOf" srcId="{5B48350A-702A-624A-A83F-1280034F3B51}" destId="{33D091EF-5E88-E44E-86F9-B3F783D2F136}" srcOrd="1" destOrd="0" presId="urn:microsoft.com/office/officeart/2005/8/layout/process3"/>
    <dgm:cxn modelId="{2BB3AC9B-FEF3-9E4E-A231-FF5FD9AE60E3}" type="presOf" srcId="{C69D7E37-0087-C441-88CE-850DE6B74BAB}" destId="{9935CC71-0ACB-4D4C-B53B-3AA144A5E31A}" srcOrd="1" destOrd="0" presId="urn:microsoft.com/office/officeart/2005/8/layout/process3"/>
    <dgm:cxn modelId="{D8A79E9C-25E5-C042-8995-C1D8E03915BD}" type="presOf" srcId="{D6E17B2F-C07E-F542-B047-B5CF3A76E04A}" destId="{A514FED8-2721-3E49-83D5-6A8ECC367FF1}" srcOrd="1" destOrd="0" presId="urn:microsoft.com/office/officeart/2005/8/layout/process3"/>
    <dgm:cxn modelId="{26CACE9F-ABC9-134B-BB2F-8253DDF3F1AE}" srcId="{D8012ED8-825D-4F4E-B643-A8C54F64C4F8}" destId="{90F320BD-1C19-EB48-89F4-83C4F1D5BB7A}" srcOrd="0" destOrd="0" parTransId="{7A8FA495-B182-F64C-AA05-1CDF54373DC8}" sibTransId="{BD1DFB6F-F713-314F-9313-6B5109BE0A15}"/>
    <dgm:cxn modelId="{B9E6BBB4-554F-6D44-9498-2CBCF75D2C22}" srcId="{C69D7E37-0087-C441-88CE-850DE6B74BAB}" destId="{D8E2DC0C-B059-6F48-9813-C965ABA57754}" srcOrd="0" destOrd="0" parTransId="{AB0BE7DD-C93F-2348-A37A-2EFAB58C00D3}" sibTransId="{45F7145E-0902-794A-82D2-1960367304EE}"/>
    <dgm:cxn modelId="{C78165B9-6A0A-D048-A869-D3DAAB4899F1}" type="presOf" srcId="{5B48350A-702A-624A-A83F-1280034F3B51}" destId="{0E562A94-540E-E343-B9EF-7002AEA114D6}" srcOrd="0" destOrd="0" presId="urn:microsoft.com/office/officeart/2005/8/layout/process3"/>
    <dgm:cxn modelId="{C15760BC-8D8F-624A-B7BF-4A6554753386}" srcId="{06CF4F0A-07C9-234D-A724-22E8829F6E02}" destId="{C69D7E37-0087-C441-88CE-850DE6B74BAB}" srcOrd="6" destOrd="0" parTransId="{1D24E737-7203-4043-9DA6-5DFA78EF3F03}" sibTransId="{8B9C482E-B92D-FB40-892A-D70AF44034CE}"/>
    <dgm:cxn modelId="{7D63A6CE-826D-CD44-B987-9640B06C9C3F}" type="presOf" srcId="{BADC2F51-ABCB-314C-84E9-85E3A4AFBDE8}" destId="{36E0FDAF-30CB-D040-A6CB-959D72BD60C9}" srcOrd="0" destOrd="0" presId="urn:microsoft.com/office/officeart/2005/8/layout/process3"/>
    <dgm:cxn modelId="{C83461D2-3C9B-7F45-A257-5D8C335743C4}" type="presOf" srcId="{FE0A68C9-DD28-DB49-B2F4-4B8DCA7D7DB5}" destId="{8C32C7F3-EFF7-C94F-BD0A-33E241B7ADE3}" srcOrd="0" destOrd="0" presId="urn:microsoft.com/office/officeart/2005/8/layout/process3"/>
    <dgm:cxn modelId="{07057DD2-68C4-5141-A9B4-F8D4C47B3F77}" type="presOf" srcId="{CD9D719C-EE16-A646-B926-872FF7459536}" destId="{5F32AE13-B7ED-7F43-9374-D2CA2C65E5CD}" srcOrd="0" destOrd="0" presId="urn:microsoft.com/office/officeart/2005/8/layout/process3"/>
    <dgm:cxn modelId="{79A20FD8-2D01-1B43-AE25-BE8D9A205309}" type="presOf" srcId="{E93DAD64-4882-F440-A066-5F625274FFAB}" destId="{428F9A3A-CA45-3949-B0D6-1BE884380D7F}" srcOrd="0" destOrd="0" presId="urn:microsoft.com/office/officeart/2005/8/layout/process3"/>
    <dgm:cxn modelId="{EDE618D8-06A6-C74A-8138-E1331085A55A}" type="presOf" srcId="{01561C1D-E374-4443-87F4-1C510E98F839}" destId="{25170C4D-B115-6649-BFC4-697B64010821}" srcOrd="0" destOrd="0" presId="urn:microsoft.com/office/officeart/2005/8/layout/process3"/>
    <dgm:cxn modelId="{62029CDA-4A19-214E-8B18-FEE2D0CEFB58}" srcId="{06CF4F0A-07C9-234D-A724-22E8829F6E02}" destId="{2DAAE25C-431E-8B46-AC63-8206CFBFC431}" srcOrd="5" destOrd="0" parTransId="{1F6AF64E-D3D4-3743-850D-709F05246DFE}" sibTransId="{912CE6CD-15E8-8640-B632-23C0B81B268A}"/>
    <dgm:cxn modelId="{F39D2CE5-FF53-CA42-A5CF-A0B1F634FC7A}" srcId="{FA7A5A40-86DA-8145-96F4-22988836D8CC}" destId="{9A823AFB-59F3-FD46-9266-FFA38DABA068}" srcOrd="0" destOrd="0" parTransId="{FBD34238-C25E-514E-9559-725926BB7E68}" sibTransId="{8503979B-B909-0F4D-938F-C9DA34CD6FBE}"/>
    <dgm:cxn modelId="{39915DE5-3928-6748-A247-30CB002E4440}" srcId="{06CF4F0A-07C9-234D-A724-22E8829F6E02}" destId="{FA7A5A40-86DA-8145-96F4-22988836D8CC}" srcOrd="0" destOrd="0" parTransId="{BAAE460D-52F8-0842-85D0-7AB8886FE38F}" sibTransId="{1290089B-C5F1-6C4A-A906-19E9FE03E7DA}"/>
    <dgm:cxn modelId="{AD83E2E7-17CC-8542-934A-3FE8901BD0B7}" type="presOf" srcId="{D8012ED8-825D-4F4E-B643-A8C54F64C4F8}" destId="{56DBD8F3-3D2D-1F4E-A362-3A57CD9DC946}" srcOrd="1" destOrd="0" presId="urn:microsoft.com/office/officeart/2005/8/layout/process3"/>
    <dgm:cxn modelId="{D2A6DCE9-4E7A-F44C-AF55-B538A35C0B0A}" type="presOf" srcId="{C69D7E37-0087-C441-88CE-850DE6B74BAB}" destId="{F8D19249-A134-1647-8AD4-3290CDA64270}" srcOrd="0" destOrd="0" presId="urn:microsoft.com/office/officeart/2005/8/layout/process3"/>
    <dgm:cxn modelId="{AF7C68EA-AF71-2C44-AC77-4107A63BAB67}" srcId="{06CF4F0A-07C9-234D-A724-22E8829F6E02}" destId="{D8012ED8-825D-4F4E-B643-A8C54F64C4F8}" srcOrd="2" destOrd="0" parTransId="{02390812-859D-F14A-8726-D9FCF2A8EC32}" sibTransId="{5B48350A-702A-624A-A83F-1280034F3B51}"/>
    <dgm:cxn modelId="{A864E6F7-EBB1-6B49-9D7B-ACE746BCE360}" srcId="{06CF4F0A-07C9-234D-A724-22E8829F6E02}" destId="{BADC2F51-ABCB-314C-84E9-85E3A4AFBDE8}" srcOrd="4" destOrd="0" parTransId="{F7298419-94DB-DF4A-9725-F67E026AFF06}" sibTransId="{D6E17B2F-C07E-F542-B047-B5CF3A76E04A}"/>
    <dgm:cxn modelId="{1D0E48FC-FB86-0143-B4C4-D2ED0A1FA0A1}" type="presOf" srcId="{912CE6CD-15E8-8640-B632-23C0B81B268A}" destId="{FE790FD9-8A64-9844-9136-6410A6E30A72}" srcOrd="0" destOrd="0" presId="urn:microsoft.com/office/officeart/2005/8/layout/process3"/>
    <dgm:cxn modelId="{9A2BB6E7-7D33-014E-A44E-6577A93C7D5A}" type="presParOf" srcId="{73C2AFCB-9844-6647-9CF2-D3D13212ADAB}" destId="{814A045A-A853-2342-95DD-699852F1BF82}" srcOrd="0" destOrd="0" presId="urn:microsoft.com/office/officeart/2005/8/layout/process3"/>
    <dgm:cxn modelId="{88E75892-D117-6F42-848D-2FFB897683B7}" type="presParOf" srcId="{814A045A-A853-2342-95DD-699852F1BF82}" destId="{966C74F5-8E0F-DD42-9E4E-E40CCD73B533}" srcOrd="0" destOrd="0" presId="urn:microsoft.com/office/officeart/2005/8/layout/process3"/>
    <dgm:cxn modelId="{A8616C7D-8414-3A41-A82B-0E6EB1E9DACC}" type="presParOf" srcId="{814A045A-A853-2342-95DD-699852F1BF82}" destId="{46B908C0-48D9-E441-A9AD-051FB3CB8B66}" srcOrd="1" destOrd="0" presId="urn:microsoft.com/office/officeart/2005/8/layout/process3"/>
    <dgm:cxn modelId="{9F4D0A1D-804D-1846-ADD5-AF05C3288423}" type="presParOf" srcId="{814A045A-A853-2342-95DD-699852F1BF82}" destId="{8E161064-93CE-E24F-94B6-65E9EB66E4A3}" srcOrd="2" destOrd="0" presId="urn:microsoft.com/office/officeart/2005/8/layout/process3"/>
    <dgm:cxn modelId="{140D25E4-C8D6-984B-AE22-02DD93DB5B66}" type="presParOf" srcId="{73C2AFCB-9844-6647-9CF2-D3D13212ADAB}" destId="{242768CA-CAB8-5D47-90E0-8E3A4DBB4CF6}" srcOrd="1" destOrd="0" presId="urn:microsoft.com/office/officeart/2005/8/layout/process3"/>
    <dgm:cxn modelId="{C443B529-CBB3-5940-A17F-1ED04E39A45F}" type="presParOf" srcId="{242768CA-CAB8-5D47-90E0-8E3A4DBB4CF6}" destId="{61862716-B128-214B-8851-69B3F3CCF60E}" srcOrd="0" destOrd="0" presId="urn:microsoft.com/office/officeart/2005/8/layout/process3"/>
    <dgm:cxn modelId="{1447F32B-1429-7441-A8C6-E5722A47758F}" type="presParOf" srcId="{73C2AFCB-9844-6647-9CF2-D3D13212ADAB}" destId="{69B7AB11-792A-394D-B94D-8CFD9845BEDE}" srcOrd="2" destOrd="0" presId="urn:microsoft.com/office/officeart/2005/8/layout/process3"/>
    <dgm:cxn modelId="{6C342E80-C9B9-D045-8786-A6DF0DBBCC84}" type="presParOf" srcId="{69B7AB11-792A-394D-B94D-8CFD9845BEDE}" destId="{5F32AE13-B7ED-7F43-9374-D2CA2C65E5CD}" srcOrd="0" destOrd="0" presId="urn:microsoft.com/office/officeart/2005/8/layout/process3"/>
    <dgm:cxn modelId="{907E8EE2-F851-9E48-8B16-E8E0B6B852CC}" type="presParOf" srcId="{69B7AB11-792A-394D-B94D-8CFD9845BEDE}" destId="{EB16FD2A-257B-284A-B895-BB1905BB7E72}" srcOrd="1" destOrd="0" presId="urn:microsoft.com/office/officeart/2005/8/layout/process3"/>
    <dgm:cxn modelId="{E8C4EB44-3104-4848-9F82-6B43A939F3AC}" type="presParOf" srcId="{69B7AB11-792A-394D-B94D-8CFD9845BEDE}" destId="{04F36F5A-5097-E04C-A016-68C501E0410B}" srcOrd="2" destOrd="0" presId="urn:microsoft.com/office/officeart/2005/8/layout/process3"/>
    <dgm:cxn modelId="{905AA879-3A5C-3D47-A516-3A18632F4DB6}" type="presParOf" srcId="{73C2AFCB-9844-6647-9CF2-D3D13212ADAB}" destId="{EDDAABE8-C0A7-3A4C-A25D-F807078789C3}" srcOrd="3" destOrd="0" presId="urn:microsoft.com/office/officeart/2005/8/layout/process3"/>
    <dgm:cxn modelId="{11BD49A5-C480-5F47-B224-497C309530DD}" type="presParOf" srcId="{EDDAABE8-C0A7-3A4C-A25D-F807078789C3}" destId="{8253945A-7D30-674D-B69B-B879F1C30742}" srcOrd="0" destOrd="0" presId="urn:microsoft.com/office/officeart/2005/8/layout/process3"/>
    <dgm:cxn modelId="{4CC0DF6D-22A0-0E48-82BB-F5453744F7CC}" type="presParOf" srcId="{73C2AFCB-9844-6647-9CF2-D3D13212ADAB}" destId="{E67458A5-DEA9-4946-B3B0-ABC98D66DE63}" srcOrd="4" destOrd="0" presId="urn:microsoft.com/office/officeart/2005/8/layout/process3"/>
    <dgm:cxn modelId="{C97CFF33-D266-6545-BAD1-4B2DF393B3C2}" type="presParOf" srcId="{E67458A5-DEA9-4946-B3B0-ABC98D66DE63}" destId="{E5746A32-8D2A-5146-BF22-3921FF687ED5}" srcOrd="0" destOrd="0" presId="urn:microsoft.com/office/officeart/2005/8/layout/process3"/>
    <dgm:cxn modelId="{870A86D9-45CC-4C48-A988-1754DDC8E769}" type="presParOf" srcId="{E67458A5-DEA9-4946-B3B0-ABC98D66DE63}" destId="{56DBD8F3-3D2D-1F4E-A362-3A57CD9DC946}" srcOrd="1" destOrd="0" presId="urn:microsoft.com/office/officeart/2005/8/layout/process3"/>
    <dgm:cxn modelId="{39961237-33A2-9B4C-905F-7FF26B131C0E}" type="presParOf" srcId="{E67458A5-DEA9-4946-B3B0-ABC98D66DE63}" destId="{C15E0B4D-21D5-554B-85DA-B3320219E5C8}" srcOrd="2" destOrd="0" presId="urn:microsoft.com/office/officeart/2005/8/layout/process3"/>
    <dgm:cxn modelId="{28DF821B-1663-D54B-8A32-B11C3BDD4715}" type="presParOf" srcId="{73C2AFCB-9844-6647-9CF2-D3D13212ADAB}" destId="{0E562A94-540E-E343-B9EF-7002AEA114D6}" srcOrd="5" destOrd="0" presId="urn:microsoft.com/office/officeart/2005/8/layout/process3"/>
    <dgm:cxn modelId="{063A8332-C50B-C64D-9EC6-EAD60DBE26B3}" type="presParOf" srcId="{0E562A94-540E-E343-B9EF-7002AEA114D6}" destId="{33D091EF-5E88-E44E-86F9-B3F783D2F136}" srcOrd="0" destOrd="0" presId="urn:microsoft.com/office/officeart/2005/8/layout/process3"/>
    <dgm:cxn modelId="{97C53EA5-8A1E-C54E-A010-C8B5FF3E3E9D}" type="presParOf" srcId="{73C2AFCB-9844-6647-9CF2-D3D13212ADAB}" destId="{A414306E-D967-1F41-9A14-5C83CF44F49A}" srcOrd="6" destOrd="0" presId="urn:microsoft.com/office/officeart/2005/8/layout/process3"/>
    <dgm:cxn modelId="{7B5FE247-8260-714A-AF8C-65E344E5DB94}" type="presParOf" srcId="{A414306E-D967-1F41-9A14-5C83CF44F49A}" destId="{8C32C7F3-EFF7-C94F-BD0A-33E241B7ADE3}" srcOrd="0" destOrd="0" presId="urn:microsoft.com/office/officeart/2005/8/layout/process3"/>
    <dgm:cxn modelId="{8722F647-4AD5-7D47-A1E0-A0CC658AC411}" type="presParOf" srcId="{A414306E-D967-1F41-9A14-5C83CF44F49A}" destId="{BB3AB823-48B6-034A-8207-3198FDF5D27A}" srcOrd="1" destOrd="0" presId="urn:microsoft.com/office/officeart/2005/8/layout/process3"/>
    <dgm:cxn modelId="{78BB51E9-D7CD-A54A-836C-4524B3228983}" type="presParOf" srcId="{A414306E-D967-1F41-9A14-5C83CF44F49A}" destId="{428F9A3A-CA45-3949-B0D6-1BE884380D7F}" srcOrd="2" destOrd="0" presId="urn:microsoft.com/office/officeart/2005/8/layout/process3"/>
    <dgm:cxn modelId="{114C6BD8-F9C1-7147-BDD3-8E49DF6CFF4F}" type="presParOf" srcId="{73C2AFCB-9844-6647-9CF2-D3D13212ADAB}" destId="{70A84D01-BCC9-C541-94CC-99120C71FF7A}" srcOrd="7" destOrd="0" presId="urn:microsoft.com/office/officeart/2005/8/layout/process3"/>
    <dgm:cxn modelId="{13445C05-3A8B-B64C-80F6-8073C557D582}" type="presParOf" srcId="{70A84D01-BCC9-C541-94CC-99120C71FF7A}" destId="{6C93C4E4-352C-8247-A264-B0E6057BD9E9}" srcOrd="0" destOrd="0" presId="urn:microsoft.com/office/officeart/2005/8/layout/process3"/>
    <dgm:cxn modelId="{F9FA3F05-6C75-1E4D-8C0E-C6A244AAEFD0}" type="presParOf" srcId="{73C2AFCB-9844-6647-9CF2-D3D13212ADAB}" destId="{7A6897C5-C516-E940-8DE2-08EE2A2C5BE7}" srcOrd="8" destOrd="0" presId="urn:microsoft.com/office/officeart/2005/8/layout/process3"/>
    <dgm:cxn modelId="{54FF6162-CC9B-1145-B705-A12C4007BF0E}" type="presParOf" srcId="{7A6897C5-C516-E940-8DE2-08EE2A2C5BE7}" destId="{36E0FDAF-30CB-D040-A6CB-959D72BD60C9}" srcOrd="0" destOrd="0" presId="urn:microsoft.com/office/officeart/2005/8/layout/process3"/>
    <dgm:cxn modelId="{34EA7D3D-AB1B-544D-A158-D6679D8E74B3}" type="presParOf" srcId="{7A6897C5-C516-E940-8DE2-08EE2A2C5BE7}" destId="{0BBB4131-CE6D-8643-B145-272C6C9243FD}" srcOrd="1" destOrd="0" presId="urn:microsoft.com/office/officeart/2005/8/layout/process3"/>
    <dgm:cxn modelId="{3826B84E-3B24-664D-A8A6-578793442B47}" type="presParOf" srcId="{7A6897C5-C516-E940-8DE2-08EE2A2C5BE7}" destId="{25170C4D-B115-6649-BFC4-697B64010821}" srcOrd="2" destOrd="0" presId="urn:microsoft.com/office/officeart/2005/8/layout/process3"/>
    <dgm:cxn modelId="{1CB60913-335C-A545-9F0C-6B3F86CF9FE9}" type="presParOf" srcId="{73C2AFCB-9844-6647-9CF2-D3D13212ADAB}" destId="{739175BF-5C09-1D4A-AA4D-4992236CEF67}" srcOrd="9" destOrd="0" presId="urn:microsoft.com/office/officeart/2005/8/layout/process3"/>
    <dgm:cxn modelId="{062F6E7D-72AF-064E-8A78-581E183CBCAB}" type="presParOf" srcId="{739175BF-5C09-1D4A-AA4D-4992236CEF67}" destId="{A514FED8-2721-3E49-83D5-6A8ECC367FF1}" srcOrd="0" destOrd="0" presId="urn:microsoft.com/office/officeart/2005/8/layout/process3"/>
    <dgm:cxn modelId="{4E200388-71FA-BE49-9E3D-43C1C3DCC682}" type="presParOf" srcId="{73C2AFCB-9844-6647-9CF2-D3D13212ADAB}" destId="{3F0A2605-3514-C640-BC8C-4AB66DCBE158}" srcOrd="10" destOrd="0" presId="urn:microsoft.com/office/officeart/2005/8/layout/process3"/>
    <dgm:cxn modelId="{4DF670B5-05DB-2C42-A260-91824AC509F9}" type="presParOf" srcId="{3F0A2605-3514-C640-BC8C-4AB66DCBE158}" destId="{0092D013-994C-7041-8E72-A85E5AC18BB0}" srcOrd="0" destOrd="0" presId="urn:microsoft.com/office/officeart/2005/8/layout/process3"/>
    <dgm:cxn modelId="{7BCC8F3B-0429-0342-AA22-12EED51339C9}" type="presParOf" srcId="{3F0A2605-3514-C640-BC8C-4AB66DCBE158}" destId="{BCDDFC94-1A85-BE49-8436-F30CF6E39097}" srcOrd="1" destOrd="0" presId="urn:microsoft.com/office/officeart/2005/8/layout/process3"/>
    <dgm:cxn modelId="{93598A34-91FA-3349-BBEA-CEEBCBC2120B}" type="presParOf" srcId="{3F0A2605-3514-C640-BC8C-4AB66DCBE158}" destId="{8C8622F0-5916-B742-BBDB-AF7108A707A2}" srcOrd="2" destOrd="0" presId="urn:microsoft.com/office/officeart/2005/8/layout/process3"/>
    <dgm:cxn modelId="{DE83B326-E41E-C845-91F4-BAB546907B02}" type="presParOf" srcId="{73C2AFCB-9844-6647-9CF2-D3D13212ADAB}" destId="{FE790FD9-8A64-9844-9136-6410A6E30A72}" srcOrd="11" destOrd="0" presId="urn:microsoft.com/office/officeart/2005/8/layout/process3"/>
    <dgm:cxn modelId="{32CF1B7D-254F-B44D-996B-F03A797F4703}" type="presParOf" srcId="{FE790FD9-8A64-9844-9136-6410A6E30A72}" destId="{E61D46CC-71F5-794D-9256-F39C804D4710}" srcOrd="0" destOrd="0" presId="urn:microsoft.com/office/officeart/2005/8/layout/process3"/>
    <dgm:cxn modelId="{74F84C18-A97C-1F47-B168-6D7551C22A3E}" type="presParOf" srcId="{73C2AFCB-9844-6647-9CF2-D3D13212ADAB}" destId="{FD14320F-6FE9-044E-B2E5-C7D66F0F5A2F}" srcOrd="12" destOrd="0" presId="urn:microsoft.com/office/officeart/2005/8/layout/process3"/>
    <dgm:cxn modelId="{6B66DC00-CF94-9B4A-87DC-D7A563FEE368}" type="presParOf" srcId="{FD14320F-6FE9-044E-B2E5-C7D66F0F5A2F}" destId="{F8D19249-A134-1647-8AD4-3290CDA64270}" srcOrd="0" destOrd="0" presId="urn:microsoft.com/office/officeart/2005/8/layout/process3"/>
    <dgm:cxn modelId="{5C487381-0D29-534B-B590-870C4232DB89}" type="presParOf" srcId="{FD14320F-6FE9-044E-B2E5-C7D66F0F5A2F}" destId="{9935CC71-0ACB-4D4C-B53B-3AA144A5E31A}" srcOrd="1" destOrd="0" presId="urn:microsoft.com/office/officeart/2005/8/layout/process3"/>
    <dgm:cxn modelId="{D57CB9DB-D013-2248-B4D6-05441C3CE5D0}" type="presParOf" srcId="{FD14320F-6FE9-044E-B2E5-C7D66F0F5A2F}" destId="{72CC1679-891A-B649-91B5-2CB4877CBA31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0E6D38B2-BCE6-D744-94C8-152295402DA9}" type="doc">
      <dgm:prSet loTypeId="urn:microsoft.com/office/officeart/2005/8/layout/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EFC8796-BE1D-FE43-9BAE-0187B4B70F08}">
      <dgm:prSet/>
      <dgm:spPr/>
      <dgm:t>
        <a:bodyPr/>
        <a:lstStyle/>
        <a:p>
          <a:r>
            <a:rPr lang="en-CA" b="1" i="0"/>
            <a:t>Data Preparation</a:t>
          </a:r>
          <a:endParaRPr lang="en-CA"/>
        </a:p>
      </dgm:t>
    </dgm:pt>
    <dgm:pt modelId="{FA34BCD3-952F-234D-947C-E04801A02B13}" type="parTrans" cxnId="{FD34F5E2-4B6C-F74B-B56C-D8C211A004EC}">
      <dgm:prSet/>
      <dgm:spPr/>
      <dgm:t>
        <a:bodyPr/>
        <a:lstStyle/>
        <a:p>
          <a:endParaRPr lang="en-US"/>
        </a:p>
      </dgm:t>
    </dgm:pt>
    <dgm:pt modelId="{78F1B7A4-EBCB-2A42-A76B-D77B7A486C3E}" type="sibTrans" cxnId="{FD34F5E2-4B6C-F74B-B56C-D8C211A004EC}">
      <dgm:prSet/>
      <dgm:spPr/>
      <dgm:t>
        <a:bodyPr/>
        <a:lstStyle/>
        <a:p>
          <a:endParaRPr lang="en-US"/>
        </a:p>
      </dgm:t>
    </dgm:pt>
    <dgm:pt modelId="{4F0BEDD2-9C6B-3247-A7DD-ED2259D4CE7A}">
      <dgm:prSet/>
      <dgm:spPr/>
      <dgm:t>
        <a:bodyPr/>
        <a:lstStyle/>
        <a:p>
          <a:r>
            <a:rPr lang="en-CA" b="0" i="0"/>
            <a:t>Loaded and Preprocessed Data</a:t>
          </a:r>
          <a:endParaRPr lang="en-CA"/>
        </a:p>
      </dgm:t>
    </dgm:pt>
    <dgm:pt modelId="{8D1F1AA4-4E34-E948-ACAD-87870CC61CC0}" type="parTrans" cxnId="{DFCE7B49-FC00-2D4A-B488-6A7CA74CA09D}">
      <dgm:prSet/>
      <dgm:spPr/>
      <dgm:t>
        <a:bodyPr/>
        <a:lstStyle/>
        <a:p>
          <a:endParaRPr lang="en-US"/>
        </a:p>
      </dgm:t>
    </dgm:pt>
    <dgm:pt modelId="{7229BE02-49E2-B14C-92BD-D9A233B27E85}" type="sibTrans" cxnId="{DFCE7B49-FC00-2D4A-B488-6A7CA74CA09D}">
      <dgm:prSet/>
      <dgm:spPr/>
      <dgm:t>
        <a:bodyPr/>
        <a:lstStyle/>
        <a:p>
          <a:endParaRPr lang="en-US"/>
        </a:p>
      </dgm:t>
    </dgm:pt>
    <dgm:pt modelId="{30552619-D694-2547-9A23-26C10DB2384B}">
      <dgm:prSet/>
      <dgm:spPr/>
      <dgm:t>
        <a:bodyPr/>
        <a:lstStyle/>
        <a:p>
          <a:r>
            <a:rPr lang="en-CA" b="0" i="0"/>
            <a:t>Standardized Features</a:t>
          </a:r>
          <a:endParaRPr lang="en-CA"/>
        </a:p>
      </dgm:t>
    </dgm:pt>
    <dgm:pt modelId="{0A8D2201-75E8-714A-8C6A-60560B1F193D}" type="parTrans" cxnId="{AEC9B74B-ADD8-F342-8818-FA706D3DBE2F}">
      <dgm:prSet/>
      <dgm:spPr/>
      <dgm:t>
        <a:bodyPr/>
        <a:lstStyle/>
        <a:p>
          <a:endParaRPr lang="en-US"/>
        </a:p>
      </dgm:t>
    </dgm:pt>
    <dgm:pt modelId="{0128BC00-18F7-C043-8FCF-92C1E39C6F3B}" type="sibTrans" cxnId="{AEC9B74B-ADD8-F342-8818-FA706D3DBE2F}">
      <dgm:prSet/>
      <dgm:spPr/>
      <dgm:t>
        <a:bodyPr/>
        <a:lstStyle/>
        <a:p>
          <a:endParaRPr lang="en-US"/>
        </a:p>
      </dgm:t>
    </dgm:pt>
    <dgm:pt modelId="{7E572EB8-8A96-4345-8355-01258C3AAC6B}">
      <dgm:prSet/>
      <dgm:spPr/>
      <dgm:t>
        <a:bodyPr/>
        <a:lstStyle/>
        <a:p>
          <a:r>
            <a:rPr lang="en-CA" b="1" i="0"/>
            <a:t>Model Selection</a:t>
          </a:r>
          <a:endParaRPr lang="en-CA"/>
        </a:p>
      </dgm:t>
    </dgm:pt>
    <dgm:pt modelId="{44B92F95-7273-4842-8A37-6845A8413523}" type="parTrans" cxnId="{C7CAB4E1-65BA-0D41-A5E5-EC45AD7ACB74}">
      <dgm:prSet/>
      <dgm:spPr/>
      <dgm:t>
        <a:bodyPr/>
        <a:lstStyle/>
        <a:p>
          <a:endParaRPr lang="en-US"/>
        </a:p>
      </dgm:t>
    </dgm:pt>
    <dgm:pt modelId="{9F2472B3-EBA2-F640-84E3-CD83D77D1947}" type="sibTrans" cxnId="{C7CAB4E1-65BA-0D41-A5E5-EC45AD7ACB74}">
      <dgm:prSet/>
      <dgm:spPr/>
      <dgm:t>
        <a:bodyPr/>
        <a:lstStyle/>
        <a:p>
          <a:endParaRPr lang="en-US"/>
        </a:p>
      </dgm:t>
    </dgm:pt>
    <dgm:pt modelId="{9D32D427-4589-6040-8331-389BF0AEC9C1}">
      <dgm:prSet/>
      <dgm:spPr/>
      <dgm:t>
        <a:bodyPr/>
        <a:lstStyle/>
        <a:p>
          <a:r>
            <a:rPr lang="en-CA" b="0" i="0" dirty="0"/>
            <a:t>Utilized Multiple Classification Algorithms</a:t>
          </a:r>
          <a:endParaRPr lang="en-CA" dirty="0"/>
        </a:p>
      </dgm:t>
    </dgm:pt>
    <dgm:pt modelId="{63F33052-632C-DF4A-B7F5-7C1A998A81C8}" type="parTrans" cxnId="{7B384F4F-BC98-7941-A189-90B0557547B1}">
      <dgm:prSet/>
      <dgm:spPr/>
      <dgm:t>
        <a:bodyPr/>
        <a:lstStyle/>
        <a:p>
          <a:endParaRPr lang="en-US"/>
        </a:p>
      </dgm:t>
    </dgm:pt>
    <dgm:pt modelId="{9881F69D-1004-2A4F-AA6D-4BC34C7A854D}" type="sibTrans" cxnId="{7B384F4F-BC98-7941-A189-90B0557547B1}">
      <dgm:prSet/>
      <dgm:spPr/>
      <dgm:t>
        <a:bodyPr/>
        <a:lstStyle/>
        <a:p>
          <a:endParaRPr lang="en-US"/>
        </a:p>
      </dgm:t>
    </dgm:pt>
    <dgm:pt modelId="{7558C059-691F-AD42-A733-90D924D8B0AB}">
      <dgm:prSet/>
      <dgm:spPr/>
      <dgm:t>
        <a:bodyPr/>
        <a:lstStyle/>
        <a:p>
          <a:r>
            <a:rPr lang="en-CA" b="1" i="0"/>
            <a:t>Hyperparameter Tuning</a:t>
          </a:r>
          <a:endParaRPr lang="en-CA"/>
        </a:p>
      </dgm:t>
    </dgm:pt>
    <dgm:pt modelId="{891DD1C8-5859-7546-A32C-7DAA340C6046}" type="parTrans" cxnId="{7FA3B2FF-EF7C-4841-A975-49777D5EAB39}">
      <dgm:prSet/>
      <dgm:spPr/>
      <dgm:t>
        <a:bodyPr/>
        <a:lstStyle/>
        <a:p>
          <a:endParaRPr lang="en-US"/>
        </a:p>
      </dgm:t>
    </dgm:pt>
    <dgm:pt modelId="{A04B773B-B288-904A-816F-0B3AFF482D0C}" type="sibTrans" cxnId="{7FA3B2FF-EF7C-4841-A975-49777D5EAB39}">
      <dgm:prSet/>
      <dgm:spPr/>
      <dgm:t>
        <a:bodyPr/>
        <a:lstStyle/>
        <a:p>
          <a:endParaRPr lang="en-US"/>
        </a:p>
      </dgm:t>
    </dgm:pt>
    <dgm:pt modelId="{FABC0FBB-A820-6E48-8CBF-739C5635948C}">
      <dgm:prSet/>
      <dgm:spPr/>
      <dgm:t>
        <a:bodyPr/>
        <a:lstStyle/>
        <a:p>
          <a:r>
            <a:rPr lang="en-CA" b="0" i="0"/>
            <a:t>Employed GridSearchCV for Optimal Parameters</a:t>
          </a:r>
          <a:endParaRPr lang="en-CA"/>
        </a:p>
      </dgm:t>
    </dgm:pt>
    <dgm:pt modelId="{E03D043C-EB97-E64C-B59D-934C8DC491CF}" type="parTrans" cxnId="{452B99A0-FA96-6340-8E91-15C21E491CBB}">
      <dgm:prSet/>
      <dgm:spPr/>
      <dgm:t>
        <a:bodyPr/>
        <a:lstStyle/>
        <a:p>
          <a:endParaRPr lang="en-US"/>
        </a:p>
      </dgm:t>
    </dgm:pt>
    <dgm:pt modelId="{2A81A950-87A9-FE4A-81E7-21319386F11B}" type="sibTrans" cxnId="{452B99A0-FA96-6340-8E91-15C21E491CBB}">
      <dgm:prSet/>
      <dgm:spPr/>
      <dgm:t>
        <a:bodyPr/>
        <a:lstStyle/>
        <a:p>
          <a:endParaRPr lang="en-US"/>
        </a:p>
      </dgm:t>
    </dgm:pt>
    <dgm:pt modelId="{C44CC2C5-AEE5-AF4C-8EEB-2FC718703E19}">
      <dgm:prSet/>
      <dgm:spPr/>
      <dgm:t>
        <a:bodyPr/>
        <a:lstStyle/>
        <a:p>
          <a:r>
            <a:rPr lang="en-CA" b="1" i="0"/>
            <a:t>Model Evaluation</a:t>
          </a:r>
          <a:endParaRPr lang="en-CA"/>
        </a:p>
      </dgm:t>
    </dgm:pt>
    <dgm:pt modelId="{7D2E2604-F7B4-094C-9A03-DB235852672B}" type="parTrans" cxnId="{1B1A04A4-28D8-0E41-AA54-D6B5DF23754A}">
      <dgm:prSet/>
      <dgm:spPr/>
      <dgm:t>
        <a:bodyPr/>
        <a:lstStyle/>
        <a:p>
          <a:endParaRPr lang="en-US"/>
        </a:p>
      </dgm:t>
    </dgm:pt>
    <dgm:pt modelId="{DA0AB184-47FC-E44A-8DD3-52C6F0EAC942}" type="sibTrans" cxnId="{1B1A04A4-28D8-0E41-AA54-D6B5DF23754A}">
      <dgm:prSet/>
      <dgm:spPr/>
      <dgm:t>
        <a:bodyPr/>
        <a:lstStyle/>
        <a:p>
          <a:endParaRPr lang="en-US"/>
        </a:p>
      </dgm:t>
    </dgm:pt>
    <dgm:pt modelId="{D6A6B790-1FA1-7D48-A8D1-D19FE9699D7C}">
      <dgm:prSet/>
      <dgm:spPr/>
      <dgm:t>
        <a:bodyPr/>
        <a:lstStyle/>
        <a:p>
          <a:r>
            <a:rPr lang="en-CA" b="0" i="0"/>
            <a:t>Assessed Model Accuracy on Validation Data</a:t>
          </a:r>
          <a:endParaRPr lang="en-CA"/>
        </a:p>
      </dgm:t>
    </dgm:pt>
    <dgm:pt modelId="{6A123D83-8C04-6149-AB2F-61FBB799A0DB}" type="parTrans" cxnId="{65BCE4E2-2FBE-F84F-B07F-EBAF1CAA34E7}">
      <dgm:prSet/>
      <dgm:spPr/>
      <dgm:t>
        <a:bodyPr/>
        <a:lstStyle/>
        <a:p>
          <a:endParaRPr lang="en-US"/>
        </a:p>
      </dgm:t>
    </dgm:pt>
    <dgm:pt modelId="{5DE5F9FF-9511-E540-AC55-51D4CDF2FCED}" type="sibTrans" cxnId="{65BCE4E2-2FBE-F84F-B07F-EBAF1CAA34E7}">
      <dgm:prSet/>
      <dgm:spPr/>
      <dgm:t>
        <a:bodyPr/>
        <a:lstStyle/>
        <a:p>
          <a:endParaRPr lang="en-US"/>
        </a:p>
      </dgm:t>
    </dgm:pt>
    <dgm:pt modelId="{0BC84928-9B0E-E04E-B1BF-F6EC3B593265}">
      <dgm:prSet/>
      <dgm:spPr/>
      <dgm:t>
        <a:bodyPr/>
        <a:lstStyle/>
        <a:p>
          <a:r>
            <a:rPr lang="en-CA" b="0" i="0"/>
            <a:t>Visualized Confusion Matrices</a:t>
          </a:r>
          <a:endParaRPr lang="en-CA"/>
        </a:p>
      </dgm:t>
    </dgm:pt>
    <dgm:pt modelId="{30C7666C-46B7-5341-9CDF-627339E2188C}" type="parTrans" cxnId="{C48E6692-57EB-C042-83B6-F1E003F7588C}">
      <dgm:prSet/>
      <dgm:spPr/>
      <dgm:t>
        <a:bodyPr/>
        <a:lstStyle/>
        <a:p>
          <a:endParaRPr lang="en-US"/>
        </a:p>
      </dgm:t>
    </dgm:pt>
    <dgm:pt modelId="{241E0E7D-656D-CF49-BAC9-F7CAAAE247C5}" type="sibTrans" cxnId="{C48E6692-57EB-C042-83B6-F1E003F7588C}">
      <dgm:prSet/>
      <dgm:spPr/>
      <dgm:t>
        <a:bodyPr/>
        <a:lstStyle/>
        <a:p>
          <a:endParaRPr lang="en-US"/>
        </a:p>
      </dgm:t>
    </dgm:pt>
    <dgm:pt modelId="{61A57E54-F0D1-E04A-9726-25B5DB0FF00B}">
      <dgm:prSet/>
      <dgm:spPr/>
      <dgm:t>
        <a:bodyPr/>
        <a:lstStyle/>
        <a:p>
          <a:r>
            <a:rPr lang="en-CA" b="1" i="0"/>
            <a:t>Performance Comparison</a:t>
          </a:r>
          <a:endParaRPr lang="en-CA"/>
        </a:p>
      </dgm:t>
    </dgm:pt>
    <dgm:pt modelId="{F4315CBD-56B5-9948-A7E0-1E6EE4F3BCA1}" type="parTrans" cxnId="{59C93049-93EF-E541-9BF3-72C9860D6DC9}">
      <dgm:prSet/>
      <dgm:spPr/>
      <dgm:t>
        <a:bodyPr/>
        <a:lstStyle/>
        <a:p>
          <a:endParaRPr lang="en-US"/>
        </a:p>
      </dgm:t>
    </dgm:pt>
    <dgm:pt modelId="{5E0BB275-237A-8A4A-8F24-BF3C93E98624}" type="sibTrans" cxnId="{59C93049-93EF-E541-9BF3-72C9860D6DC9}">
      <dgm:prSet/>
      <dgm:spPr/>
      <dgm:t>
        <a:bodyPr/>
        <a:lstStyle/>
        <a:p>
          <a:endParaRPr lang="en-US"/>
        </a:p>
      </dgm:t>
    </dgm:pt>
    <dgm:pt modelId="{944A43F1-5C6F-3148-BA4A-440DB76CD4BE}">
      <dgm:prSet/>
      <dgm:spPr/>
      <dgm:t>
        <a:bodyPr/>
        <a:lstStyle/>
        <a:p>
          <a:r>
            <a:rPr lang="en-CA" b="0" i="0"/>
            <a:t>Determined Best Performing Model</a:t>
          </a:r>
          <a:endParaRPr lang="en-CA"/>
        </a:p>
      </dgm:t>
    </dgm:pt>
    <dgm:pt modelId="{F97F6C3E-C574-5C4B-AB8D-C053952CA913}" type="parTrans" cxnId="{60168861-21F5-8C4F-AE4A-160DE417606C}">
      <dgm:prSet/>
      <dgm:spPr/>
      <dgm:t>
        <a:bodyPr/>
        <a:lstStyle/>
        <a:p>
          <a:endParaRPr lang="en-US"/>
        </a:p>
      </dgm:t>
    </dgm:pt>
    <dgm:pt modelId="{FEB9AFDF-DB4C-AB45-913A-FFE06EDA9281}" type="sibTrans" cxnId="{60168861-21F5-8C4F-AE4A-160DE417606C}">
      <dgm:prSet/>
      <dgm:spPr/>
      <dgm:t>
        <a:bodyPr/>
        <a:lstStyle/>
        <a:p>
          <a:endParaRPr lang="en-US"/>
        </a:p>
      </dgm:t>
    </dgm:pt>
    <dgm:pt modelId="{85E6DD6A-7346-A94F-823B-C39DCA787E22}" type="pres">
      <dgm:prSet presAssocID="{0E6D38B2-BCE6-D744-94C8-152295402DA9}" presName="linearFlow" presStyleCnt="0">
        <dgm:presLayoutVars>
          <dgm:dir/>
          <dgm:animLvl val="lvl"/>
          <dgm:resizeHandles val="exact"/>
        </dgm:presLayoutVars>
      </dgm:prSet>
      <dgm:spPr/>
    </dgm:pt>
    <dgm:pt modelId="{2BBBBB69-06E7-3B48-B513-208B840CCFBD}" type="pres">
      <dgm:prSet presAssocID="{6EFC8796-BE1D-FE43-9BAE-0187B4B70F08}" presName="composite" presStyleCnt="0"/>
      <dgm:spPr/>
    </dgm:pt>
    <dgm:pt modelId="{9C7F3751-C4D7-7A4D-A644-1F346623527A}" type="pres">
      <dgm:prSet presAssocID="{6EFC8796-BE1D-FE43-9BAE-0187B4B70F08}" presName="parTx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ADB71326-5553-7D4D-B716-3CAC5C36386C}" type="pres">
      <dgm:prSet presAssocID="{6EFC8796-BE1D-FE43-9BAE-0187B4B70F08}" presName="parSh" presStyleLbl="node1" presStyleIdx="0" presStyleCnt="5"/>
      <dgm:spPr/>
    </dgm:pt>
    <dgm:pt modelId="{11BB779D-A41D-B444-82BA-CFF359BCDB9A}" type="pres">
      <dgm:prSet presAssocID="{6EFC8796-BE1D-FE43-9BAE-0187B4B70F08}" presName="desTx" presStyleLbl="fgAcc1" presStyleIdx="0" presStyleCnt="5">
        <dgm:presLayoutVars>
          <dgm:bulletEnabled val="1"/>
        </dgm:presLayoutVars>
      </dgm:prSet>
      <dgm:spPr/>
    </dgm:pt>
    <dgm:pt modelId="{6AB7FD4D-BFE4-C14E-BCFE-FA616685E02D}" type="pres">
      <dgm:prSet presAssocID="{78F1B7A4-EBCB-2A42-A76B-D77B7A486C3E}" presName="sibTrans" presStyleLbl="sibTrans2D1" presStyleIdx="0" presStyleCnt="4"/>
      <dgm:spPr/>
    </dgm:pt>
    <dgm:pt modelId="{0CC29CF6-0A57-4646-B0AF-DC1C346CB008}" type="pres">
      <dgm:prSet presAssocID="{78F1B7A4-EBCB-2A42-A76B-D77B7A486C3E}" presName="connTx" presStyleLbl="sibTrans2D1" presStyleIdx="0" presStyleCnt="4"/>
      <dgm:spPr/>
    </dgm:pt>
    <dgm:pt modelId="{18032C9D-68F4-C74A-B97C-764520BD4E67}" type="pres">
      <dgm:prSet presAssocID="{7E572EB8-8A96-4345-8355-01258C3AAC6B}" presName="composite" presStyleCnt="0"/>
      <dgm:spPr/>
    </dgm:pt>
    <dgm:pt modelId="{47BC4AF6-52BF-E949-A778-7BF18F9EEFA2}" type="pres">
      <dgm:prSet presAssocID="{7E572EB8-8A96-4345-8355-01258C3AAC6B}" presName="parTx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EA594C6C-BE98-AA4B-BFAA-5B3B0D89AE51}" type="pres">
      <dgm:prSet presAssocID="{7E572EB8-8A96-4345-8355-01258C3AAC6B}" presName="parSh" presStyleLbl="node1" presStyleIdx="1" presStyleCnt="5"/>
      <dgm:spPr/>
    </dgm:pt>
    <dgm:pt modelId="{6A713A4D-877B-6F4C-A67F-4281B043D495}" type="pres">
      <dgm:prSet presAssocID="{7E572EB8-8A96-4345-8355-01258C3AAC6B}" presName="desTx" presStyleLbl="fgAcc1" presStyleIdx="1" presStyleCnt="5">
        <dgm:presLayoutVars>
          <dgm:bulletEnabled val="1"/>
        </dgm:presLayoutVars>
      </dgm:prSet>
      <dgm:spPr/>
    </dgm:pt>
    <dgm:pt modelId="{8EB0620B-96E6-3C4C-86D6-49BFD89C4CE8}" type="pres">
      <dgm:prSet presAssocID="{9F2472B3-EBA2-F640-84E3-CD83D77D1947}" presName="sibTrans" presStyleLbl="sibTrans2D1" presStyleIdx="1" presStyleCnt="4"/>
      <dgm:spPr/>
    </dgm:pt>
    <dgm:pt modelId="{A583BEF4-0C75-BE46-8585-A3088CDA032E}" type="pres">
      <dgm:prSet presAssocID="{9F2472B3-EBA2-F640-84E3-CD83D77D1947}" presName="connTx" presStyleLbl="sibTrans2D1" presStyleIdx="1" presStyleCnt="4"/>
      <dgm:spPr/>
    </dgm:pt>
    <dgm:pt modelId="{56760F67-A48B-D340-8EE3-DE697B19EDFA}" type="pres">
      <dgm:prSet presAssocID="{7558C059-691F-AD42-A733-90D924D8B0AB}" presName="composite" presStyleCnt="0"/>
      <dgm:spPr/>
    </dgm:pt>
    <dgm:pt modelId="{3B8D3093-CFBB-7E45-8A01-F77BF8F228F9}" type="pres">
      <dgm:prSet presAssocID="{7558C059-691F-AD42-A733-90D924D8B0AB}" presName="parTx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95E53581-9A82-AE41-9935-58EE8E811A78}" type="pres">
      <dgm:prSet presAssocID="{7558C059-691F-AD42-A733-90D924D8B0AB}" presName="parSh" presStyleLbl="node1" presStyleIdx="2" presStyleCnt="5"/>
      <dgm:spPr/>
    </dgm:pt>
    <dgm:pt modelId="{DCA8AB41-79B9-A349-9FFE-CFAE57C2A80D}" type="pres">
      <dgm:prSet presAssocID="{7558C059-691F-AD42-A733-90D924D8B0AB}" presName="desTx" presStyleLbl="fgAcc1" presStyleIdx="2" presStyleCnt="5">
        <dgm:presLayoutVars>
          <dgm:bulletEnabled val="1"/>
        </dgm:presLayoutVars>
      </dgm:prSet>
      <dgm:spPr/>
    </dgm:pt>
    <dgm:pt modelId="{5EF7CA0B-DBBD-4A4C-9B0F-6E416C04E8CA}" type="pres">
      <dgm:prSet presAssocID="{A04B773B-B288-904A-816F-0B3AFF482D0C}" presName="sibTrans" presStyleLbl="sibTrans2D1" presStyleIdx="2" presStyleCnt="4"/>
      <dgm:spPr/>
    </dgm:pt>
    <dgm:pt modelId="{E5558620-6080-4A4C-AF32-5251A88B94F9}" type="pres">
      <dgm:prSet presAssocID="{A04B773B-B288-904A-816F-0B3AFF482D0C}" presName="connTx" presStyleLbl="sibTrans2D1" presStyleIdx="2" presStyleCnt="4"/>
      <dgm:spPr/>
    </dgm:pt>
    <dgm:pt modelId="{5AA6B5B4-FE50-8541-9CB9-39DDEF8F6384}" type="pres">
      <dgm:prSet presAssocID="{C44CC2C5-AEE5-AF4C-8EEB-2FC718703E19}" presName="composite" presStyleCnt="0"/>
      <dgm:spPr/>
    </dgm:pt>
    <dgm:pt modelId="{221123B6-D946-3043-9A28-47442B31B61B}" type="pres">
      <dgm:prSet presAssocID="{C44CC2C5-AEE5-AF4C-8EEB-2FC718703E19}" presName="parTx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6E8B35C4-94B7-4C41-A896-70CC9B9016D5}" type="pres">
      <dgm:prSet presAssocID="{C44CC2C5-AEE5-AF4C-8EEB-2FC718703E19}" presName="parSh" presStyleLbl="node1" presStyleIdx="3" presStyleCnt="5"/>
      <dgm:spPr/>
    </dgm:pt>
    <dgm:pt modelId="{3B4EDE30-549B-9D4B-A595-69D9EAF4B88C}" type="pres">
      <dgm:prSet presAssocID="{C44CC2C5-AEE5-AF4C-8EEB-2FC718703E19}" presName="desTx" presStyleLbl="fgAcc1" presStyleIdx="3" presStyleCnt="5">
        <dgm:presLayoutVars>
          <dgm:bulletEnabled val="1"/>
        </dgm:presLayoutVars>
      </dgm:prSet>
      <dgm:spPr/>
    </dgm:pt>
    <dgm:pt modelId="{5EC0E1F8-1AED-0044-B6ED-F7139FE5F961}" type="pres">
      <dgm:prSet presAssocID="{DA0AB184-47FC-E44A-8DD3-52C6F0EAC942}" presName="sibTrans" presStyleLbl="sibTrans2D1" presStyleIdx="3" presStyleCnt="4"/>
      <dgm:spPr/>
    </dgm:pt>
    <dgm:pt modelId="{E7FEAFC8-4983-8D4B-B232-91740D3DB0BF}" type="pres">
      <dgm:prSet presAssocID="{DA0AB184-47FC-E44A-8DD3-52C6F0EAC942}" presName="connTx" presStyleLbl="sibTrans2D1" presStyleIdx="3" presStyleCnt="4"/>
      <dgm:spPr/>
    </dgm:pt>
    <dgm:pt modelId="{C983B7E9-E027-B94A-83DC-5A9F908541E3}" type="pres">
      <dgm:prSet presAssocID="{61A57E54-F0D1-E04A-9726-25B5DB0FF00B}" presName="composite" presStyleCnt="0"/>
      <dgm:spPr/>
    </dgm:pt>
    <dgm:pt modelId="{FF403E0B-6960-EA45-9531-743AA110DF44}" type="pres">
      <dgm:prSet presAssocID="{61A57E54-F0D1-E04A-9726-25B5DB0FF00B}" presName="parTx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813F21C5-4E8E-8447-9EE8-4865D9C62B14}" type="pres">
      <dgm:prSet presAssocID="{61A57E54-F0D1-E04A-9726-25B5DB0FF00B}" presName="parSh" presStyleLbl="node1" presStyleIdx="4" presStyleCnt="5"/>
      <dgm:spPr/>
    </dgm:pt>
    <dgm:pt modelId="{12E6344E-2DD0-734F-B2EC-CD4A1E98F5DD}" type="pres">
      <dgm:prSet presAssocID="{61A57E54-F0D1-E04A-9726-25B5DB0FF00B}" presName="desTx" presStyleLbl="fgAcc1" presStyleIdx="4" presStyleCnt="5">
        <dgm:presLayoutVars>
          <dgm:bulletEnabled val="1"/>
        </dgm:presLayoutVars>
      </dgm:prSet>
      <dgm:spPr/>
    </dgm:pt>
  </dgm:ptLst>
  <dgm:cxnLst>
    <dgm:cxn modelId="{68D83800-E3E8-F745-9764-8CCC9AF3914B}" type="presOf" srcId="{61A57E54-F0D1-E04A-9726-25B5DB0FF00B}" destId="{FF403E0B-6960-EA45-9531-743AA110DF44}" srcOrd="0" destOrd="0" presId="urn:microsoft.com/office/officeart/2005/8/layout/process3"/>
    <dgm:cxn modelId="{53851C03-8284-6344-B52E-A7CE2797BF65}" type="presOf" srcId="{0BC84928-9B0E-E04E-B1BF-F6EC3B593265}" destId="{3B4EDE30-549B-9D4B-A595-69D9EAF4B88C}" srcOrd="0" destOrd="1" presId="urn:microsoft.com/office/officeart/2005/8/layout/process3"/>
    <dgm:cxn modelId="{5B218C0A-9FA2-3442-A507-D5441A7E853C}" type="presOf" srcId="{7558C059-691F-AD42-A733-90D924D8B0AB}" destId="{3B8D3093-CFBB-7E45-8A01-F77BF8F228F9}" srcOrd="0" destOrd="0" presId="urn:microsoft.com/office/officeart/2005/8/layout/process3"/>
    <dgm:cxn modelId="{4142B00D-8A57-DA4F-AB59-DC08C6266366}" type="presOf" srcId="{7E572EB8-8A96-4345-8355-01258C3AAC6B}" destId="{47BC4AF6-52BF-E949-A778-7BF18F9EEFA2}" srcOrd="0" destOrd="0" presId="urn:microsoft.com/office/officeart/2005/8/layout/process3"/>
    <dgm:cxn modelId="{47D16C11-0240-4A4A-8C05-073ED3863BC0}" type="presOf" srcId="{4F0BEDD2-9C6B-3247-A7DD-ED2259D4CE7A}" destId="{11BB779D-A41D-B444-82BA-CFF359BCDB9A}" srcOrd="0" destOrd="0" presId="urn:microsoft.com/office/officeart/2005/8/layout/process3"/>
    <dgm:cxn modelId="{CC0B0328-EB85-BB42-ABA5-BC0C38C1969A}" type="presOf" srcId="{A04B773B-B288-904A-816F-0B3AFF482D0C}" destId="{5EF7CA0B-DBBD-4A4C-9B0F-6E416C04E8CA}" srcOrd="0" destOrd="0" presId="urn:microsoft.com/office/officeart/2005/8/layout/process3"/>
    <dgm:cxn modelId="{86C3B12B-6FD2-6E4B-8895-CF95DBDF8651}" type="presOf" srcId="{C44CC2C5-AEE5-AF4C-8EEB-2FC718703E19}" destId="{6E8B35C4-94B7-4C41-A896-70CC9B9016D5}" srcOrd="1" destOrd="0" presId="urn:microsoft.com/office/officeart/2005/8/layout/process3"/>
    <dgm:cxn modelId="{C75CFF42-FD44-9B46-A767-DEB723FAE8B1}" type="presOf" srcId="{C44CC2C5-AEE5-AF4C-8EEB-2FC718703E19}" destId="{221123B6-D946-3043-9A28-47442B31B61B}" srcOrd="0" destOrd="0" presId="urn:microsoft.com/office/officeart/2005/8/layout/process3"/>
    <dgm:cxn modelId="{59C93049-93EF-E541-9BF3-72C9860D6DC9}" srcId="{0E6D38B2-BCE6-D744-94C8-152295402DA9}" destId="{61A57E54-F0D1-E04A-9726-25B5DB0FF00B}" srcOrd="4" destOrd="0" parTransId="{F4315CBD-56B5-9948-A7E0-1E6EE4F3BCA1}" sibTransId="{5E0BB275-237A-8A4A-8F24-BF3C93E98624}"/>
    <dgm:cxn modelId="{DFCE7B49-FC00-2D4A-B488-6A7CA74CA09D}" srcId="{6EFC8796-BE1D-FE43-9BAE-0187B4B70F08}" destId="{4F0BEDD2-9C6B-3247-A7DD-ED2259D4CE7A}" srcOrd="0" destOrd="0" parTransId="{8D1F1AA4-4E34-E948-ACAD-87870CC61CC0}" sibTransId="{7229BE02-49E2-B14C-92BD-D9A233B27E85}"/>
    <dgm:cxn modelId="{A357924B-F360-D645-96D9-DE1D8087974E}" type="presOf" srcId="{DA0AB184-47FC-E44A-8DD3-52C6F0EAC942}" destId="{5EC0E1F8-1AED-0044-B6ED-F7139FE5F961}" srcOrd="0" destOrd="0" presId="urn:microsoft.com/office/officeart/2005/8/layout/process3"/>
    <dgm:cxn modelId="{AEC9B74B-ADD8-F342-8818-FA706D3DBE2F}" srcId="{6EFC8796-BE1D-FE43-9BAE-0187B4B70F08}" destId="{30552619-D694-2547-9A23-26C10DB2384B}" srcOrd="1" destOrd="0" parTransId="{0A8D2201-75E8-714A-8C6A-60560B1F193D}" sibTransId="{0128BC00-18F7-C043-8FCF-92C1E39C6F3B}"/>
    <dgm:cxn modelId="{7B384F4F-BC98-7941-A189-90B0557547B1}" srcId="{7E572EB8-8A96-4345-8355-01258C3AAC6B}" destId="{9D32D427-4589-6040-8331-389BF0AEC9C1}" srcOrd="0" destOrd="0" parTransId="{63F33052-632C-DF4A-B7F5-7C1A998A81C8}" sibTransId="{9881F69D-1004-2A4F-AA6D-4BC34C7A854D}"/>
    <dgm:cxn modelId="{60168861-21F5-8C4F-AE4A-160DE417606C}" srcId="{61A57E54-F0D1-E04A-9726-25B5DB0FF00B}" destId="{944A43F1-5C6F-3148-BA4A-440DB76CD4BE}" srcOrd="0" destOrd="0" parTransId="{F97F6C3E-C574-5C4B-AB8D-C053952CA913}" sibTransId="{FEB9AFDF-DB4C-AB45-913A-FFE06EDA9281}"/>
    <dgm:cxn modelId="{F5488565-6226-B144-82B7-BBBE4D358644}" type="presOf" srcId="{DA0AB184-47FC-E44A-8DD3-52C6F0EAC942}" destId="{E7FEAFC8-4983-8D4B-B232-91740D3DB0BF}" srcOrd="1" destOrd="0" presId="urn:microsoft.com/office/officeart/2005/8/layout/process3"/>
    <dgm:cxn modelId="{D6CB586D-B8A1-CC44-9477-746CC46550DC}" type="presOf" srcId="{7558C059-691F-AD42-A733-90D924D8B0AB}" destId="{95E53581-9A82-AE41-9935-58EE8E811A78}" srcOrd="1" destOrd="0" presId="urn:microsoft.com/office/officeart/2005/8/layout/process3"/>
    <dgm:cxn modelId="{E2A86584-F91E-FD4C-8F75-A8988055B8C6}" type="presOf" srcId="{61A57E54-F0D1-E04A-9726-25B5DB0FF00B}" destId="{813F21C5-4E8E-8447-9EE8-4865D9C62B14}" srcOrd="1" destOrd="0" presId="urn:microsoft.com/office/officeart/2005/8/layout/process3"/>
    <dgm:cxn modelId="{C48E6692-57EB-C042-83B6-F1E003F7588C}" srcId="{C44CC2C5-AEE5-AF4C-8EEB-2FC718703E19}" destId="{0BC84928-9B0E-E04E-B1BF-F6EC3B593265}" srcOrd="1" destOrd="0" parTransId="{30C7666C-46B7-5341-9CDF-627339E2188C}" sibTransId="{241E0E7D-656D-CF49-BAC9-F7CAAAE247C5}"/>
    <dgm:cxn modelId="{452B99A0-FA96-6340-8E91-15C21E491CBB}" srcId="{7558C059-691F-AD42-A733-90D924D8B0AB}" destId="{FABC0FBB-A820-6E48-8CBF-739C5635948C}" srcOrd="0" destOrd="0" parTransId="{E03D043C-EB97-E64C-B59D-934C8DC491CF}" sibTransId="{2A81A950-87A9-FE4A-81E7-21319386F11B}"/>
    <dgm:cxn modelId="{FBEDF9A0-EE11-3247-8707-55FC04FCC12F}" type="presOf" srcId="{7E572EB8-8A96-4345-8355-01258C3AAC6B}" destId="{EA594C6C-BE98-AA4B-BFAA-5B3B0D89AE51}" srcOrd="1" destOrd="0" presId="urn:microsoft.com/office/officeart/2005/8/layout/process3"/>
    <dgm:cxn modelId="{1B1A04A4-28D8-0E41-AA54-D6B5DF23754A}" srcId="{0E6D38B2-BCE6-D744-94C8-152295402DA9}" destId="{C44CC2C5-AEE5-AF4C-8EEB-2FC718703E19}" srcOrd="3" destOrd="0" parTransId="{7D2E2604-F7B4-094C-9A03-DB235852672B}" sibTransId="{DA0AB184-47FC-E44A-8DD3-52C6F0EAC942}"/>
    <dgm:cxn modelId="{A15F19A4-0DF2-D74C-8FAD-4957C2EB79E0}" type="presOf" srcId="{944A43F1-5C6F-3148-BA4A-440DB76CD4BE}" destId="{12E6344E-2DD0-734F-B2EC-CD4A1E98F5DD}" srcOrd="0" destOrd="0" presId="urn:microsoft.com/office/officeart/2005/8/layout/process3"/>
    <dgm:cxn modelId="{50E09BAC-4932-F04A-99F8-CC6CC9C5D42E}" type="presOf" srcId="{FABC0FBB-A820-6E48-8CBF-739C5635948C}" destId="{DCA8AB41-79B9-A349-9FFE-CFAE57C2A80D}" srcOrd="0" destOrd="0" presId="urn:microsoft.com/office/officeart/2005/8/layout/process3"/>
    <dgm:cxn modelId="{2BBE82AD-0175-C648-8652-5E183ADF5CD2}" type="presOf" srcId="{30552619-D694-2547-9A23-26C10DB2384B}" destId="{11BB779D-A41D-B444-82BA-CFF359BCDB9A}" srcOrd="0" destOrd="1" presId="urn:microsoft.com/office/officeart/2005/8/layout/process3"/>
    <dgm:cxn modelId="{F4E6E7B0-7095-D942-83EC-38A5F3E97397}" type="presOf" srcId="{78F1B7A4-EBCB-2A42-A76B-D77B7A486C3E}" destId="{6AB7FD4D-BFE4-C14E-BCFE-FA616685E02D}" srcOrd="0" destOrd="0" presId="urn:microsoft.com/office/officeart/2005/8/layout/process3"/>
    <dgm:cxn modelId="{54391EB4-0881-3A43-A5ED-9AF3284B389B}" type="presOf" srcId="{6EFC8796-BE1D-FE43-9BAE-0187B4B70F08}" destId="{ADB71326-5553-7D4D-B716-3CAC5C36386C}" srcOrd="1" destOrd="0" presId="urn:microsoft.com/office/officeart/2005/8/layout/process3"/>
    <dgm:cxn modelId="{BF01CAB6-5226-2E43-AACB-EB330192E793}" type="presOf" srcId="{78F1B7A4-EBCB-2A42-A76B-D77B7A486C3E}" destId="{0CC29CF6-0A57-4646-B0AF-DC1C346CB008}" srcOrd="1" destOrd="0" presId="urn:microsoft.com/office/officeart/2005/8/layout/process3"/>
    <dgm:cxn modelId="{0E02A0C2-07B6-5E46-8531-CFA184381433}" type="presOf" srcId="{9D32D427-4589-6040-8331-389BF0AEC9C1}" destId="{6A713A4D-877B-6F4C-A67F-4281B043D495}" srcOrd="0" destOrd="0" presId="urn:microsoft.com/office/officeart/2005/8/layout/process3"/>
    <dgm:cxn modelId="{99E37DCC-35AB-0249-AF92-4EBB106A324B}" type="presOf" srcId="{9F2472B3-EBA2-F640-84E3-CD83D77D1947}" destId="{8EB0620B-96E6-3C4C-86D6-49BFD89C4CE8}" srcOrd="0" destOrd="0" presId="urn:microsoft.com/office/officeart/2005/8/layout/process3"/>
    <dgm:cxn modelId="{A49026DA-CEDA-064C-B24B-4DDFEAE28313}" type="presOf" srcId="{0E6D38B2-BCE6-D744-94C8-152295402DA9}" destId="{85E6DD6A-7346-A94F-823B-C39DCA787E22}" srcOrd="0" destOrd="0" presId="urn:microsoft.com/office/officeart/2005/8/layout/process3"/>
    <dgm:cxn modelId="{FCD448DC-94CA-184F-AB14-0B2D08A311AB}" type="presOf" srcId="{9F2472B3-EBA2-F640-84E3-CD83D77D1947}" destId="{A583BEF4-0C75-BE46-8585-A3088CDA032E}" srcOrd="1" destOrd="0" presId="urn:microsoft.com/office/officeart/2005/8/layout/process3"/>
    <dgm:cxn modelId="{C7CAB4E1-65BA-0D41-A5E5-EC45AD7ACB74}" srcId="{0E6D38B2-BCE6-D744-94C8-152295402DA9}" destId="{7E572EB8-8A96-4345-8355-01258C3AAC6B}" srcOrd="1" destOrd="0" parTransId="{44B92F95-7273-4842-8A37-6845A8413523}" sibTransId="{9F2472B3-EBA2-F640-84E3-CD83D77D1947}"/>
    <dgm:cxn modelId="{65BCE4E2-2FBE-F84F-B07F-EBAF1CAA34E7}" srcId="{C44CC2C5-AEE5-AF4C-8EEB-2FC718703E19}" destId="{D6A6B790-1FA1-7D48-A8D1-D19FE9699D7C}" srcOrd="0" destOrd="0" parTransId="{6A123D83-8C04-6149-AB2F-61FBB799A0DB}" sibTransId="{5DE5F9FF-9511-E540-AC55-51D4CDF2FCED}"/>
    <dgm:cxn modelId="{FD34F5E2-4B6C-F74B-B56C-D8C211A004EC}" srcId="{0E6D38B2-BCE6-D744-94C8-152295402DA9}" destId="{6EFC8796-BE1D-FE43-9BAE-0187B4B70F08}" srcOrd="0" destOrd="0" parTransId="{FA34BCD3-952F-234D-947C-E04801A02B13}" sibTransId="{78F1B7A4-EBCB-2A42-A76B-D77B7A486C3E}"/>
    <dgm:cxn modelId="{F46213EA-ACD2-D84B-BF47-4F31E3F8A3E7}" type="presOf" srcId="{D6A6B790-1FA1-7D48-A8D1-D19FE9699D7C}" destId="{3B4EDE30-549B-9D4B-A595-69D9EAF4B88C}" srcOrd="0" destOrd="0" presId="urn:microsoft.com/office/officeart/2005/8/layout/process3"/>
    <dgm:cxn modelId="{7697FFEA-2BB9-CB4F-AC07-0F81D6293037}" type="presOf" srcId="{A04B773B-B288-904A-816F-0B3AFF482D0C}" destId="{E5558620-6080-4A4C-AF32-5251A88B94F9}" srcOrd="1" destOrd="0" presId="urn:microsoft.com/office/officeart/2005/8/layout/process3"/>
    <dgm:cxn modelId="{D51212EF-4E20-7149-8F24-C682752B441E}" type="presOf" srcId="{6EFC8796-BE1D-FE43-9BAE-0187B4B70F08}" destId="{9C7F3751-C4D7-7A4D-A644-1F346623527A}" srcOrd="0" destOrd="0" presId="urn:microsoft.com/office/officeart/2005/8/layout/process3"/>
    <dgm:cxn modelId="{7FA3B2FF-EF7C-4841-A975-49777D5EAB39}" srcId="{0E6D38B2-BCE6-D744-94C8-152295402DA9}" destId="{7558C059-691F-AD42-A733-90D924D8B0AB}" srcOrd="2" destOrd="0" parTransId="{891DD1C8-5859-7546-A32C-7DAA340C6046}" sibTransId="{A04B773B-B288-904A-816F-0B3AFF482D0C}"/>
    <dgm:cxn modelId="{91BB0D6C-B77E-E947-B068-A8E2D772AC96}" type="presParOf" srcId="{85E6DD6A-7346-A94F-823B-C39DCA787E22}" destId="{2BBBBB69-06E7-3B48-B513-208B840CCFBD}" srcOrd="0" destOrd="0" presId="urn:microsoft.com/office/officeart/2005/8/layout/process3"/>
    <dgm:cxn modelId="{9415AD35-0B47-1046-8AF2-3B03DCC7F5A4}" type="presParOf" srcId="{2BBBBB69-06E7-3B48-B513-208B840CCFBD}" destId="{9C7F3751-C4D7-7A4D-A644-1F346623527A}" srcOrd="0" destOrd="0" presId="urn:microsoft.com/office/officeart/2005/8/layout/process3"/>
    <dgm:cxn modelId="{031D3C72-8046-F24E-A089-187FAD12E015}" type="presParOf" srcId="{2BBBBB69-06E7-3B48-B513-208B840CCFBD}" destId="{ADB71326-5553-7D4D-B716-3CAC5C36386C}" srcOrd="1" destOrd="0" presId="urn:microsoft.com/office/officeart/2005/8/layout/process3"/>
    <dgm:cxn modelId="{5E80AB5A-0C35-6F41-8A9E-D3E87F2AD679}" type="presParOf" srcId="{2BBBBB69-06E7-3B48-B513-208B840CCFBD}" destId="{11BB779D-A41D-B444-82BA-CFF359BCDB9A}" srcOrd="2" destOrd="0" presId="urn:microsoft.com/office/officeart/2005/8/layout/process3"/>
    <dgm:cxn modelId="{153FA7E7-ADA4-5749-8F09-A24A932CB8CC}" type="presParOf" srcId="{85E6DD6A-7346-A94F-823B-C39DCA787E22}" destId="{6AB7FD4D-BFE4-C14E-BCFE-FA616685E02D}" srcOrd="1" destOrd="0" presId="urn:microsoft.com/office/officeart/2005/8/layout/process3"/>
    <dgm:cxn modelId="{8780FD3A-7FF9-1341-8551-7110640C453C}" type="presParOf" srcId="{6AB7FD4D-BFE4-C14E-BCFE-FA616685E02D}" destId="{0CC29CF6-0A57-4646-B0AF-DC1C346CB008}" srcOrd="0" destOrd="0" presId="urn:microsoft.com/office/officeart/2005/8/layout/process3"/>
    <dgm:cxn modelId="{4FEE2278-D1D1-9745-8DD2-20F7CA8EF6FD}" type="presParOf" srcId="{85E6DD6A-7346-A94F-823B-C39DCA787E22}" destId="{18032C9D-68F4-C74A-B97C-764520BD4E67}" srcOrd="2" destOrd="0" presId="urn:microsoft.com/office/officeart/2005/8/layout/process3"/>
    <dgm:cxn modelId="{717A9B4C-3ACD-0948-8213-5C244FE88602}" type="presParOf" srcId="{18032C9D-68F4-C74A-B97C-764520BD4E67}" destId="{47BC4AF6-52BF-E949-A778-7BF18F9EEFA2}" srcOrd="0" destOrd="0" presId="urn:microsoft.com/office/officeart/2005/8/layout/process3"/>
    <dgm:cxn modelId="{F47C3F78-8640-8C4D-BE01-E28A794B0B00}" type="presParOf" srcId="{18032C9D-68F4-C74A-B97C-764520BD4E67}" destId="{EA594C6C-BE98-AA4B-BFAA-5B3B0D89AE51}" srcOrd="1" destOrd="0" presId="urn:microsoft.com/office/officeart/2005/8/layout/process3"/>
    <dgm:cxn modelId="{A9D4BD58-2D2D-2247-98EF-F82EEF99AEA0}" type="presParOf" srcId="{18032C9D-68F4-C74A-B97C-764520BD4E67}" destId="{6A713A4D-877B-6F4C-A67F-4281B043D495}" srcOrd="2" destOrd="0" presId="urn:microsoft.com/office/officeart/2005/8/layout/process3"/>
    <dgm:cxn modelId="{D2039ECA-B15F-7449-A0CC-DEFC11EF42D0}" type="presParOf" srcId="{85E6DD6A-7346-A94F-823B-C39DCA787E22}" destId="{8EB0620B-96E6-3C4C-86D6-49BFD89C4CE8}" srcOrd="3" destOrd="0" presId="urn:microsoft.com/office/officeart/2005/8/layout/process3"/>
    <dgm:cxn modelId="{37B93576-913C-3A44-8F04-974B988E5A8A}" type="presParOf" srcId="{8EB0620B-96E6-3C4C-86D6-49BFD89C4CE8}" destId="{A583BEF4-0C75-BE46-8585-A3088CDA032E}" srcOrd="0" destOrd="0" presId="urn:microsoft.com/office/officeart/2005/8/layout/process3"/>
    <dgm:cxn modelId="{ACCA103B-2270-CE4F-A59E-A3035F079CFF}" type="presParOf" srcId="{85E6DD6A-7346-A94F-823B-C39DCA787E22}" destId="{56760F67-A48B-D340-8EE3-DE697B19EDFA}" srcOrd="4" destOrd="0" presId="urn:microsoft.com/office/officeart/2005/8/layout/process3"/>
    <dgm:cxn modelId="{F15C6D2B-58DE-6247-B828-EFC275EC5F70}" type="presParOf" srcId="{56760F67-A48B-D340-8EE3-DE697B19EDFA}" destId="{3B8D3093-CFBB-7E45-8A01-F77BF8F228F9}" srcOrd="0" destOrd="0" presId="urn:microsoft.com/office/officeart/2005/8/layout/process3"/>
    <dgm:cxn modelId="{831886C8-EF7D-F247-B57F-038E1FA8EFE5}" type="presParOf" srcId="{56760F67-A48B-D340-8EE3-DE697B19EDFA}" destId="{95E53581-9A82-AE41-9935-58EE8E811A78}" srcOrd="1" destOrd="0" presId="urn:microsoft.com/office/officeart/2005/8/layout/process3"/>
    <dgm:cxn modelId="{E618F80B-FC59-4C4F-A81E-BBE8CE531C55}" type="presParOf" srcId="{56760F67-A48B-D340-8EE3-DE697B19EDFA}" destId="{DCA8AB41-79B9-A349-9FFE-CFAE57C2A80D}" srcOrd="2" destOrd="0" presId="urn:microsoft.com/office/officeart/2005/8/layout/process3"/>
    <dgm:cxn modelId="{EAFE3235-603D-D345-ADB1-6930F1466C8C}" type="presParOf" srcId="{85E6DD6A-7346-A94F-823B-C39DCA787E22}" destId="{5EF7CA0B-DBBD-4A4C-9B0F-6E416C04E8CA}" srcOrd="5" destOrd="0" presId="urn:microsoft.com/office/officeart/2005/8/layout/process3"/>
    <dgm:cxn modelId="{B23C8FA0-B8E4-624E-AC29-EBFDC49D8568}" type="presParOf" srcId="{5EF7CA0B-DBBD-4A4C-9B0F-6E416C04E8CA}" destId="{E5558620-6080-4A4C-AF32-5251A88B94F9}" srcOrd="0" destOrd="0" presId="urn:microsoft.com/office/officeart/2005/8/layout/process3"/>
    <dgm:cxn modelId="{FD38AE6B-4759-5646-87A9-3D47D4A9E677}" type="presParOf" srcId="{85E6DD6A-7346-A94F-823B-C39DCA787E22}" destId="{5AA6B5B4-FE50-8541-9CB9-39DDEF8F6384}" srcOrd="6" destOrd="0" presId="urn:microsoft.com/office/officeart/2005/8/layout/process3"/>
    <dgm:cxn modelId="{7108395D-B870-8B41-83E9-D654C20EFB3E}" type="presParOf" srcId="{5AA6B5B4-FE50-8541-9CB9-39DDEF8F6384}" destId="{221123B6-D946-3043-9A28-47442B31B61B}" srcOrd="0" destOrd="0" presId="urn:microsoft.com/office/officeart/2005/8/layout/process3"/>
    <dgm:cxn modelId="{CDCF92EF-E08B-BD46-BB14-98454F821C0B}" type="presParOf" srcId="{5AA6B5B4-FE50-8541-9CB9-39DDEF8F6384}" destId="{6E8B35C4-94B7-4C41-A896-70CC9B9016D5}" srcOrd="1" destOrd="0" presId="urn:microsoft.com/office/officeart/2005/8/layout/process3"/>
    <dgm:cxn modelId="{5355A1C7-8875-4941-9E00-D7E15F665785}" type="presParOf" srcId="{5AA6B5B4-FE50-8541-9CB9-39DDEF8F6384}" destId="{3B4EDE30-549B-9D4B-A595-69D9EAF4B88C}" srcOrd="2" destOrd="0" presId="urn:microsoft.com/office/officeart/2005/8/layout/process3"/>
    <dgm:cxn modelId="{76C0A4A2-475D-874A-84D1-93A8B0518A64}" type="presParOf" srcId="{85E6DD6A-7346-A94F-823B-C39DCA787E22}" destId="{5EC0E1F8-1AED-0044-B6ED-F7139FE5F961}" srcOrd="7" destOrd="0" presId="urn:microsoft.com/office/officeart/2005/8/layout/process3"/>
    <dgm:cxn modelId="{C602AA0C-E519-1E4C-BEAE-80DE36B249EA}" type="presParOf" srcId="{5EC0E1F8-1AED-0044-B6ED-F7139FE5F961}" destId="{E7FEAFC8-4983-8D4B-B232-91740D3DB0BF}" srcOrd="0" destOrd="0" presId="urn:microsoft.com/office/officeart/2005/8/layout/process3"/>
    <dgm:cxn modelId="{FD9A23D0-7718-364D-B3BA-032995DE3E8D}" type="presParOf" srcId="{85E6DD6A-7346-A94F-823B-C39DCA787E22}" destId="{C983B7E9-E027-B94A-83DC-5A9F908541E3}" srcOrd="8" destOrd="0" presId="urn:microsoft.com/office/officeart/2005/8/layout/process3"/>
    <dgm:cxn modelId="{A8504F33-11F9-4443-A75C-F68F890278BE}" type="presParOf" srcId="{C983B7E9-E027-B94A-83DC-5A9F908541E3}" destId="{FF403E0B-6960-EA45-9531-743AA110DF44}" srcOrd="0" destOrd="0" presId="urn:microsoft.com/office/officeart/2005/8/layout/process3"/>
    <dgm:cxn modelId="{6AD0629D-C3A8-204D-9CA6-BA3A19ADDD89}" type="presParOf" srcId="{C983B7E9-E027-B94A-83DC-5A9F908541E3}" destId="{813F21C5-4E8E-8447-9EE8-4865D9C62B14}" srcOrd="1" destOrd="0" presId="urn:microsoft.com/office/officeart/2005/8/layout/process3"/>
    <dgm:cxn modelId="{8B78F4F9-30D0-FC48-9A3A-BDB66FA1783B}" type="presParOf" srcId="{C983B7E9-E027-B94A-83DC-5A9F908541E3}" destId="{12E6344E-2DD0-734F-B2EC-CD4A1E98F5DD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70CFC3-B4CF-4DB1-97AF-E5D2BF416729}">
      <dsp:nvSpPr>
        <dsp:cNvPr id="0" name=""/>
        <dsp:cNvSpPr/>
      </dsp:nvSpPr>
      <dsp:spPr>
        <a:xfrm>
          <a:off x="456968" y="616"/>
          <a:ext cx="837439" cy="837439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A1CF751-5866-4E5D-9586-122266146722}">
      <dsp:nvSpPr>
        <dsp:cNvPr id="0" name=""/>
        <dsp:cNvSpPr/>
      </dsp:nvSpPr>
      <dsp:spPr>
        <a:xfrm>
          <a:off x="635439" y="179086"/>
          <a:ext cx="480498" cy="48049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E7300D7-EC12-4E0A-B686-29947960F7BE}">
      <dsp:nvSpPr>
        <dsp:cNvPr id="0" name=""/>
        <dsp:cNvSpPr/>
      </dsp:nvSpPr>
      <dsp:spPr>
        <a:xfrm>
          <a:off x="189262" y="1098897"/>
          <a:ext cx="1372851" cy="5491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/>
            <a:t>Executive Summary</a:t>
          </a:r>
        </a:p>
      </dsp:txBody>
      <dsp:txXfrm>
        <a:off x="189262" y="1098897"/>
        <a:ext cx="1372851" cy="549140"/>
      </dsp:txXfrm>
    </dsp:sp>
    <dsp:sp modelId="{99CC38BD-5406-44A3-B879-DE555473F109}">
      <dsp:nvSpPr>
        <dsp:cNvPr id="0" name=""/>
        <dsp:cNvSpPr/>
      </dsp:nvSpPr>
      <dsp:spPr>
        <a:xfrm>
          <a:off x="2070069" y="616"/>
          <a:ext cx="837439" cy="837439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64C77F7-200A-4DA1-BA68-539DBD69325F}">
      <dsp:nvSpPr>
        <dsp:cNvPr id="0" name=""/>
        <dsp:cNvSpPr/>
      </dsp:nvSpPr>
      <dsp:spPr>
        <a:xfrm>
          <a:off x="2248539" y="179086"/>
          <a:ext cx="480498" cy="48049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B0424D7-4021-4B1E-A1F3-992FD6241D37}">
      <dsp:nvSpPr>
        <dsp:cNvPr id="0" name=""/>
        <dsp:cNvSpPr/>
      </dsp:nvSpPr>
      <dsp:spPr>
        <a:xfrm>
          <a:off x="1802363" y="1098897"/>
          <a:ext cx="1372851" cy="5491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/>
            <a:t>Introduction</a:t>
          </a:r>
        </a:p>
      </dsp:txBody>
      <dsp:txXfrm>
        <a:off x="1802363" y="1098897"/>
        <a:ext cx="1372851" cy="549140"/>
      </dsp:txXfrm>
    </dsp:sp>
    <dsp:sp modelId="{2A723AF1-5121-45A2-A77C-2DA86AFF25EB}">
      <dsp:nvSpPr>
        <dsp:cNvPr id="0" name=""/>
        <dsp:cNvSpPr/>
      </dsp:nvSpPr>
      <dsp:spPr>
        <a:xfrm>
          <a:off x="3683169" y="616"/>
          <a:ext cx="837439" cy="837439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5255074-C778-4601-BAD1-CC555C01DC08}">
      <dsp:nvSpPr>
        <dsp:cNvPr id="0" name=""/>
        <dsp:cNvSpPr/>
      </dsp:nvSpPr>
      <dsp:spPr>
        <a:xfrm>
          <a:off x="3861640" y="179086"/>
          <a:ext cx="480498" cy="48049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17496D7-4F85-4ACC-9A63-8D8401C34C74}">
      <dsp:nvSpPr>
        <dsp:cNvPr id="0" name=""/>
        <dsp:cNvSpPr/>
      </dsp:nvSpPr>
      <dsp:spPr>
        <a:xfrm>
          <a:off x="3415463" y="1098897"/>
          <a:ext cx="1372851" cy="5491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/>
            <a:t>Methodology</a:t>
          </a:r>
        </a:p>
      </dsp:txBody>
      <dsp:txXfrm>
        <a:off x="3415463" y="1098897"/>
        <a:ext cx="1372851" cy="549140"/>
      </dsp:txXfrm>
    </dsp:sp>
    <dsp:sp modelId="{30062C96-DD06-4FFA-B4CA-03304B6679E7}">
      <dsp:nvSpPr>
        <dsp:cNvPr id="0" name=""/>
        <dsp:cNvSpPr/>
      </dsp:nvSpPr>
      <dsp:spPr>
        <a:xfrm>
          <a:off x="456968" y="1991250"/>
          <a:ext cx="837439" cy="837439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7E2F413-7193-430C-B00C-7A23765E6A35}">
      <dsp:nvSpPr>
        <dsp:cNvPr id="0" name=""/>
        <dsp:cNvSpPr/>
      </dsp:nvSpPr>
      <dsp:spPr>
        <a:xfrm>
          <a:off x="635439" y="2169721"/>
          <a:ext cx="480498" cy="480498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A68D171-BBCC-4940-BE0A-073EF29B81A8}">
      <dsp:nvSpPr>
        <dsp:cNvPr id="0" name=""/>
        <dsp:cNvSpPr/>
      </dsp:nvSpPr>
      <dsp:spPr>
        <a:xfrm>
          <a:off x="189262" y="3089532"/>
          <a:ext cx="1372851" cy="5491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/>
            <a:t>Results</a:t>
          </a:r>
        </a:p>
      </dsp:txBody>
      <dsp:txXfrm>
        <a:off x="189262" y="3089532"/>
        <a:ext cx="1372851" cy="549140"/>
      </dsp:txXfrm>
    </dsp:sp>
    <dsp:sp modelId="{20C336A3-E181-4F65-9440-2BA974BD78FA}">
      <dsp:nvSpPr>
        <dsp:cNvPr id="0" name=""/>
        <dsp:cNvSpPr/>
      </dsp:nvSpPr>
      <dsp:spPr>
        <a:xfrm>
          <a:off x="2070069" y="1991250"/>
          <a:ext cx="837439" cy="837439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8D254A3-AB79-4724-9D36-0EEAF300615C}">
      <dsp:nvSpPr>
        <dsp:cNvPr id="0" name=""/>
        <dsp:cNvSpPr/>
      </dsp:nvSpPr>
      <dsp:spPr>
        <a:xfrm>
          <a:off x="2248539" y="2169721"/>
          <a:ext cx="480498" cy="480498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CF32249-2145-4021-BAFD-75134B68082A}">
      <dsp:nvSpPr>
        <dsp:cNvPr id="0" name=""/>
        <dsp:cNvSpPr/>
      </dsp:nvSpPr>
      <dsp:spPr>
        <a:xfrm>
          <a:off x="1802363" y="3089532"/>
          <a:ext cx="1372851" cy="5491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/>
            <a:t>Conclusion</a:t>
          </a:r>
        </a:p>
      </dsp:txBody>
      <dsp:txXfrm>
        <a:off x="1802363" y="3089532"/>
        <a:ext cx="1372851" cy="549140"/>
      </dsp:txXfrm>
    </dsp:sp>
    <dsp:sp modelId="{1BAC602E-4213-43E2-A69A-17AD227D87F5}">
      <dsp:nvSpPr>
        <dsp:cNvPr id="0" name=""/>
        <dsp:cNvSpPr/>
      </dsp:nvSpPr>
      <dsp:spPr>
        <a:xfrm>
          <a:off x="3683169" y="1991250"/>
          <a:ext cx="837439" cy="837439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ACB8081-0F2E-4ADA-B31C-7A883F4BD330}">
      <dsp:nvSpPr>
        <dsp:cNvPr id="0" name=""/>
        <dsp:cNvSpPr/>
      </dsp:nvSpPr>
      <dsp:spPr>
        <a:xfrm>
          <a:off x="3861640" y="2169721"/>
          <a:ext cx="480498" cy="480498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F0FD872-0020-4266-A420-6D046B9EB879}">
      <dsp:nvSpPr>
        <dsp:cNvPr id="0" name=""/>
        <dsp:cNvSpPr/>
      </dsp:nvSpPr>
      <dsp:spPr>
        <a:xfrm>
          <a:off x="3415463" y="3089532"/>
          <a:ext cx="1372851" cy="5491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/>
            <a:t>Appendix</a:t>
          </a:r>
        </a:p>
      </dsp:txBody>
      <dsp:txXfrm>
        <a:off x="3415463" y="3089532"/>
        <a:ext cx="1372851" cy="54914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C6D40D-43E2-6D4A-BCCB-E50438AFAFB9}">
      <dsp:nvSpPr>
        <dsp:cNvPr id="0" name=""/>
        <dsp:cNvSpPr/>
      </dsp:nvSpPr>
      <dsp:spPr>
        <a:xfrm>
          <a:off x="2646" y="280841"/>
          <a:ext cx="1123114" cy="64282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4191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Start</a:t>
          </a:r>
          <a:endParaRPr lang="en-CA" sz="1100" kern="1200"/>
        </a:p>
      </dsp:txBody>
      <dsp:txXfrm>
        <a:off x="2646" y="280841"/>
        <a:ext cx="1123114" cy="428551"/>
      </dsp:txXfrm>
    </dsp:sp>
    <dsp:sp modelId="{ED857C70-20A4-9B45-8BB9-A0F99ACFAA37}">
      <dsp:nvSpPr>
        <dsp:cNvPr id="0" name=""/>
        <dsp:cNvSpPr/>
      </dsp:nvSpPr>
      <dsp:spPr>
        <a:xfrm>
          <a:off x="232682" y="709392"/>
          <a:ext cx="1123114" cy="129775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Initiating the data collection process.</a:t>
          </a:r>
          <a:endParaRPr lang="en-CA" sz="1100" kern="1200" dirty="0"/>
        </a:p>
      </dsp:txBody>
      <dsp:txXfrm>
        <a:off x="265577" y="742287"/>
        <a:ext cx="1057324" cy="1231960"/>
      </dsp:txXfrm>
    </dsp:sp>
    <dsp:sp modelId="{23016751-0AF9-ED4C-AFC9-FB4549181760}">
      <dsp:nvSpPr>
        <dsp:cNvPr id="0" name=""/>
        <dsp:cNvSpPr/>
      </dsp:nvSpPr>
      <dsp:spPr>
        <a:xfrm>
          <a:off x="1296021" y="355305"/>
          <a:ext cx="360951" cy="27962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kern="1200"/>
        </a:p>
      </dsp:txBody>
      <dsp:txXfrm>
        <a:off x="1296021" y="411230"/>
        <a:ext cx="277064" cy="167773"/>
      </dsp:txXfrm>
    </dsp:sp>
    <dsp:sp modelId="{3262F6A0-69C7-6041-BA6D-163616FCEA79}">
      <dsp:nvSpPr>
        <dsp:cNvPr id="0" name=""/>
        <dsp:cNvSpPr/>
      </dsp:nvSpPr>
      <dsp:spPr>
        <a:xfrm>
          <a:off x="1806802" y="280841"/>
          <a:ext cx="1123114" cy="64282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4191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100" kern="1200" dirty="0"/>
            <a:t>SpaceX API</a:t>
          </a:r>
        </a:p>
      </dsp:txBody>
      <dsp:txXfrm>
        <a:off x="1806802" y="280841"/>
        <a:ext cx="1123114" cy="428551"/>
      </dsp:txXfrm>
    </dsp:sp>
    <dsp:sp modelId="{04EE3B0B-4C14-8846-91AB-9250711F3067}">
      <dsp:nvSpPr>
        <dsp:cNvPr id="0" name=""/>
        <dsp:cNvSpPr/>
      </dsp:nvSpPr>
      <dsp:spPr>
        <a:xfrm>
          <a:off x="2036837" y="709392"/>
          <a:ext cx="1123114" cy="129775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Accessing Launch information from SpaceX Database.</a:t>
          </a:r>
          <a:endParaRPr lang="en-CA" sz="1100" kern="1200" dirty="0"/>
        </a:p>
      </dsp:txBody>
      <dsp:txXfrm>
        <a:off x="2069732" y="742287"/>
        <a:ext cx="1057324" cy="1231960"/>
      </dsp:txXfrm>
    </dsp:sp>
    <dsp:sp modelId="{4AF74E69-8158-0D42-881F-C048B784ABB7}">
      <dsp:nvSpPr>
        <dsp:cNvPr id="0" name=""/>
        <dsp:cNvSpPr/>
      </dsp:nvSpPr>
      <dsp:spPr>
        <a:xfrm>
          <a:off x="3100177" y="355305"/>
          <a:ext cx="360951" cy="27962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kern="1200"/>
        </a:p>
      </dsp:txBody>
      <dsp:txXfrm>
        <a:off x="3100177" y="411230"/>
        <a:ext cx="277064" cy="167773"/>
      </dsp:txXfrm>
    </dsp:sp>
    <dsp:sp modelId="{6E894627-C85F-8341-972D-6D56AA56B7A5}">
      <dsp:nvSpPr>
        <dsp:cNvPr id="0" name=""/>
        <dsp:cNvSpPr/>
      </dsp:nvSpPr>
      <dsp:spPr>
        <a:xfrm>
          <a:off x="3610957" y="280841"/>
          <a:ext cx="1123114" cy="64282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4191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Web Scraping</a:t>
          </a:r>
          <a:endParaRPr lang="en-CA" sz="1100" kern="1200"/>
        </a:p>
      </dsp:txBody>
      <dsp:txXfrm>
        <a:off x="3610957" y="280841"/>
        <a:ext cx="1123114" cy="428551"/>
      </dsp:txXfrm>
    </dsp:sp>
    <dsp:sp modelId="{8B54A61F-2DCD-2040-98A1-0C8934766C2D}">
      <dsp:nvSpPr>
        <dsp:cNvPr id="0" name=""/>
        <dsp:cNvSpPr/>
      </dsp:nvSpPr>
      <dsp:spPr>
        <a:xfrm>
          <a:off x="3840993" y="709392"/>
          <a:ext cx="1123114" cy="129775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Incorporating additional data using BeautifulSoup to extract data from Wikipedia.</a:t>
          </a:r>
          <a:endParaRPr lang="en-CA" sz="1100" kern="1200" dirty="0"/>
        </a:p>
      </dsp:txBody>
      <dsp:txXfrm>
        <a:off x="3873888" y="742287"/>
        <a:ext cx="1057324" cy="1231960"/>
      </dsp:txXfrm>
    </dsp:sp>
    <dsp:sp modelId="{8C66A80A-B7C4-7042-9C9B-B8068D3EE456}">
      <dsp:nvSpPr>
        <dsp:cNvPr id="0" name=""/>
        <dsp:cNvSpPr/>
      </dsp:nvSpPr>
      <dsp:spPr>
        <a:xfrm>
          <a:off x="4904333" y="355305"/>
          <a:ext cx="360951" cy="27962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kern="1200"/>
        </a:p>
      </dsp:txBody>
      <dsp:txXfrm>
        <a:off x="4904333" y="411230"/>
        <a:ext cx="277064" cy="167773"/>
      </dsp:txXfrm>
    </dsp:sp>
    <dsp:sp modelId="{D6A8392B-A7BC-2F4F-A728-AD4EAA78AF7F}">
      <dsp:nvSpPr>
        <dsp:cNvPr id="0" name=""/>
        <dsp:cNvSpPr/>
      </dsp:nvSpPr>
      <dsp:spPr>
        <a:xfrm>
          <a:off x="5415113" y="280841"/>
          <a:ext cx="1123114" cy="64282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4191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Data Transformation</a:t>
          </a:r>
          <a:endParaRPr lang="en-CA" sz="1100" kern="1200" dirty="0"/>
        </a:p>
      </dsp:txBody>
      <dsp:txXfrm>
        <a:off x="5415113" y="280841"/>
        <a:ext cx="1123114" cy="428551"/>
      </dsp:txXfrm>
    </dsp:sp>
    <dsp:sp modelId="{62D6BC4B-4DF2-6C48-8059-416AC3A6BAB8}">
      <dsp:nvSpPr>
        <dsp:cNvPr id="0" name=""/>
        <dsp:cNvSpPr/>
      </dsp:nvSpPr>
      <dsp:spPr>
        <a:xfrm>
          <a:off x="5645149" y="709392"/>
          <a:ext cx="1123114" cy="129775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Converting raw data into structured Pandas data frames.</a:t>
          </a:r>
          <a:endParaRPr lang="en-CA" sz="1100" kern="1200" dirty="0"/>
        </a:p>
      </dsp:txBody>
      <dsp:txXfrm>
        <a:off x="5678044" y="742287"/>
        <a:ext cx="1057324" cy="1231960"/>
      </dsp:txXfrm>
    </dsp:sp>
    <dsp:sp modelId="{63A308A3-6508-1946-B8EA-EB8AB34FF781}">
      <dsp:nvSpPr>
        <dsp:cNvPr id="0" name=""/>
        <dsp:cNvSpPr/>
      </dsp:nvSpPr>
      <dsp:spPr>
        <a:xfrm>
          <a:off x="6708488" y="355305"/>
          <a:ext cx="360951" cy="27962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kern="1200"/>
        </a:p>
      </dsp:txBody>
      <dsp:txXfrm>
        <a:off x="6708488" y="411230"/>
        <a:ext cx="277064" cy="167773"/>
      </dsp:txXfrm>
    </dsp:sp>
    <dsp:sp modelId="{1DB60FA1-211F-7F48-B97F-36CA9FDFF50A}">
      <dsp:nvSpPr>
        <dsp:cNvPr id="0" name=""/>
        <dsp:cNvSpPr/>
      </dsp:nvSpPr>
      <dsp:spPr>
        <a:xfrm>
          <a:off x="7219269" y="280841"/>
          <a:ext cx="1123114" cy="64282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4191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Data Cleaning</a:t>
          </a:r>
          <a:endParaRPr lang="en-CA" sz="1100" kern="1200" dirty="0"/>
        </a:p>
      </dsp:txBody>
      <dsp:txXfrm>
        <a:off x="7219269" y="280841"/>
        <a:ext cx="1123114" cy="428551"/>
      </dsp:txXfrm>
    </dsp:sp>
    <dsp:sp modelId="{78B2F323-3E49-AB47-9D56-6E3D54BF7E6A}">
      <dsp:nvSpPr>
        <dsp:cNvPr id="0" name=""/>
        <dsp:cNvSpPr/>
      </dsp:nvSpPr>
      <dsp:spPr>
        <a:xfrm>
          <a:off x="7449304" y="709392"/>
          <a:ext cx="1123114" cy="129775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Cleaning and preprocessing data for analysis.</a:t>
          </a:r>
          <a:endParaRPr lang="en-CA" sz="1100" kern="1200"/>
        </a:p>
      </dsp:txBody>
      <dsp:txXfrm>
        <a:off x="7482199" y="742287"/>
        <a:ext cx="1057324" cy="1231960"/>
      </dsp:txXfrm>
    </dsp:sp>
    <dsp:sp modelId="{D3BDCC83-85EA-4D4C-A8F6-146F773333D2}">
      <dsp:nvSpPr>
        <dsp:cNvPr id="0" name=""/>
        <dsp:cNvSpPr/>
      </dsp:nvSpPr>
      <dsp:spPr>
        <a:xfrm>
          <a:off x="8512644" y="355305"/>
          <a:ext cx="360951" cy="27962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kern="1200"/>
        </a:p>
      </dsp:txBody>
      <dsp:txXfrm>
        <a:off x="8512644" y="411230"/>
        <a:ext cx="277064" cy="167773"/>
      </dsp:txXfrm>
    </dsp:sp>
    <dsp:sp modelId="{480B832F-9963-1C49-90E4-F8B4238D729D}">
      <dsp:nvSpPr>
        <dsp:cNvPr id="0" name=""/>
        <dsp:cNvSpPr/>
      </dsp:nvSpPr>
      <dsp:spPr>
        <a:xfrm>
          <a:off x="9023424" y="280841"/>
          <a:ext cx="1123114" cy="64282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4191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End</a:t>
          </a:r>
          <a:endParaRPr lang="en-CA" sz="1100" kern="1200" dirty="0"/>
        </a:p>
      </dsp:txBody>
      <dsp:txXfrm>
        <a:off x="9023424" y="280841"/>
        <a:ext cx="1123114" cy="428551"/>
      </dsp:txXfrm>
    </dsp:sp>
    <dsp:sp modelId="{9ABA5944-4F18-EF46-A6E9-C5201545EBD9}">
      <dsp:nvSpPr>
        <dsp:cNvPr id="0" name=""/>
        <dsp:cNvSpPr/>
      </dsp:nvSpPr>
      <dsp:spPr>
        <a:xfrm>
          <a:off x="9253460" y="709392"/>
          <a:ext cx="1123114" cy="129775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Concluding the data collection phase.</a:t>
          </a:r>
          <a:endParaRPr lang="en-CA" sz="1100" kern="1200" dirty="0"/>
        </a:p>
      </dsp:txBody>
      <dsp:txXfrm>
        <a:off x="9286355" y="742287"/>
        <a:ext cx="1057324" cy="123196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1702AA2-301D-D141-98B3-38C119E365FB}">
      <dsp:nvSpPr>
        <dsp:cNvPr id="0" name=""/>
        <dsp:cNvSpPr/>
      </dsp:nvSpPr>
      <dsp:spPr>
        <a:xfrm>
          <a:off x="1450" y="707929"/>
          <a:ext cx="1004157" cy="58651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1120" tIns="71120" rIns="71120" bIns="38100" numCol="1" spcCol="1270" anchor="t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Request SpaceX API Data</a:t>
          </a:r>
        </a:p>
      </dsp:txBody>
      <dsp:txXfrm>
        <a:off x="1450" y="707929"/>
        <a:ext cx="1004157" cy="391007"/>
      </dsp:txXfrm>
    </dsp:sp>
    <dsp:sp modelId="{C0312C48-E1B9-EC44-B0BC-768DBB12CEE9}">
      <dsp:nvSpPr>
        <dsp:cNvPr id="0" name=""/>
        <dsp:cNvSpPr/>
      </dsp:nvSpPr>
      <dsp:spPr>
        <a:xfrm>
          <a:off x="207121" y="1098937"/>
          <a:ext cx="1004157" cy="120712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t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Retrieve data from the SpaceX API using the </a:t>
          </a:r>
          <a:r>
            <a:rPr lang="en-US" sz="1000" kern="1200" dirty="0" err="1"/>
            <a:t>requests.get</a:t>
          </a:r>
          <a:r>
            <a:rPr lang="en-US" sz="1000" kern="1200" dirty="0"/>
            <a:t>() method.</a:t>
          </a:r>
        </a:p>
      </dsp:txBody>
      <dsp:txXfrm>
        <a:off x="236532" y="1128348"/>
        <a:ext cx="945335" cy="1148303"/>
      </dsp:txXfrm>
    </dsp:sp>
    <dsp:sp modelId="{F4940296-BA0C-9640-9C10-1BE9BAA5CB3F}">
      <dsp:nvSpPr>
        <dsp:cNvPr id="0" name=""/>
        <dsp:cNvSpPr/>
      </dsp:nvSpPr>
      <dsp:spPr>
        <a:xfrm>
          <a:off x="1157835" y="778430"/>
          <a:ext cx="322720" cy="25000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/>
        </a:p>
      </dsp:txBody>
      <dsp:txXfrm>
        <a:off x="1157835" y="828431"/>
        <a:ext cx="247718" cy="150004"/>
      </dsp:txXfrm>
    </dsp:sp>
    <dsp:sp modelId="{5A11D06D-983B-174E-B693-B98E22F4AA76}">
      <dsp:nvSpPr>
        <dsp:cNvPr id="0" name=""/>
        <dsp:cNvSpPr/>
      </dsp:nvSpPr>
      <dsp:spPr>
        <a:xfrm>
          <a:off x="1614515" y="707929"/>
          <a:ext cx="1004157" cy="58651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1120" tIns="71120" rIns="71120" bIns="38100" numCol="1" spcCol="1270" anchor="t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Data Filtering</a:t>
          </a:r>
        </a:p>
      </dsp:txBody>
      <dsp:txXfrm>
        <a:off x="1614515" y="707929"/>
        <a:ext cx="1004157" cy="391007"/>
      </dsp:txXfrm>
    </dsp:sp>
    <dsp:sp modelId="{84E2B024-0FEA-DB45-A684-87B923370BCA}">
      <dsp:nvSpPr>
        <dsp:cNvPr id="0" name=""/>
        <dsp:cNvSpPr/>
      </dsp:nvSpPr>
      <dsp:spPr>
        <a:xfrm>
          <a:off x="1820186" y="1098937"/>
          <a:ext cx="1004157" cy="120712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t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Select Falcon 9 launches and specific columns from the dataset.</a:t>
          </a:r>
        </a:p>
      </dsp:txBody>
      <dsp:txXfrm>
        <a:off x="1849597" y="1128348"/>
        <a:ext cx="945335" cy="1148303"/>
      </dsp:txXfrm>
    </dsp:sp>
    <dsp:sp modelId="{64F4380A-B3C0-374A-A1B2-9ECFA7F216BC}">
      <dsp:nvSpPr>
        <dsp:cNvPr id="0" name=""/>
        <dsp:cNvSpPr/>
      </dsp:nvSpPr>
      <dsp:spPr>
        <a:xfrm>
          <a:off x="2770899" y="778430"/>
          <a:ext cx="322720" cy="25000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/>
        </a:p>
      </dsp:txBody>
      <dsp:txXfrm>
        <a:off x="2770899" y="828431"/>
        <a:ext cx="247718" cy="150004"/>
      </dsp:txXfrm>
    </dsp:sp>
    <dsp:sp modelId="{9F4967FB-25BC-CE46-9170-4F6FE984A397}">
      <dsp:nvSpPr>
        <dsp:cNvPr id="0" name=""/>
        <dsp:cNvSpPr/>
      </dsp:nvSpPr>
      <dsp:spPr>
        <a:xfrm>
          <a:off x="3227579" y="707929"/>
          <a:ext cx="1004157" cy="58651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1120" tIns="71120" rIns="71120" bIns="38100" numCol="1" spcCol="1270" anchor="t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API Call for Details</a:t>
          </a:r>
        </a:p>
      </dsp:txBody>
      <dsp:txXfrm>
        <a:off x="3227579" y="707929"/>
        <a:ext cx="1004157" cy="391007"/>
      </dsp:txXfrm>
    </dsp:sp>
    <dsp:sp modelId="{B1199101-FD37-A340-BAC5-D280E64324AB}">
      <dsp:nvSpPr>
        <dsp:cNvPr id="0" name=""/>
        <dsp:cNvSpPr/>
      </dsp:nvSpPr>
      <dsp:spPr>
        <a:xfrm>
          <a:off x="3433250" y="1098937"/>
          <a:ext cx="1004157" cy="120712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t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Fetch detailed information for each launch.</a:t>
          </a:r>
        </a:p>
      </dsp:txBody>
      <dsp:txXfrm>
        <a:off x="3462661" y="1128348"/>
        <a:ext cx="945335" cy="1148303"/>
      </dsp:txXfrm>
    </dsp:sp>
    <dsp:sp modelId="{29F9594A-2772-2049-BA75-0EB0AB63B53C}">
      <dsp:nvSpPr>
        <dsp:cNvPr id="0" name=""/>
        <dsp:cNvSpPr/>
      </dsp:nvSpPr>
      <dsp:spPr>
        <a:xfrm>
          <a:off x="4383964" y="778430"/>
          <a:ext cx="322720" cy="25000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/>
        </a:p>
      </dsp:txBody>
      <dsp:txXfrm>
        <a:off x="4383964" y="828431"/>
        <a:ext cx="247718" cy="150004"/>
      </dsp:txXfrm>
    </dsp:sp>
    <dsp:sp modelId="{6F262E5F-9076-5249-9D12-B252CEFBA266}">
      <dsp:nvSpPr>
        <dsp:cNvPr id="0" name=""/>
        <dsp:cNvSpPr/>
      </dsp:nvSpPr>
      <dsp:spPr>
        <a:xfrm>
          <a:off x="4840644" y="707929"/>
          <a:ext cx="1004157" cy="58651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1120" tIns="71120" rIns="71120" bIns="38100" numCol="1" spcCol="1270" anchor="t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Data Collection from API</a:t>
          </a:r>
        </a:p>
      </dsp:txBody>
      <dsp:txXfrm>
        <a:off x="4840644" y="707929"/>
        <a:ext cx="1004157" cy="391007"/>
      </dsp:txXfrm>
    </dsp:sp>
    <dsp:sp modelId="{16347349-C71A-5D42-A635-53F546283C5E}">
      <dsp:nvSpPr>
        <dsp:cNvPr id="0" name=""/>
        <dsp:cNvSpPr/>
      </dsp:nvSpPr>
      <dsp:spPr>
        <a:xfrm>
          <a:off x="5046315" y="1098937"/>
          <a:ext cx="1004157" cy="120712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t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Collect various data elements such as payload mass, outcome, and more.</a:t>
          </a:r>
        </a:p>
      </dsp:txBody>
      <dsp:txXfrm>
        <a:off x="5075726" y="1128348"/>
        <a:ext cx="945335" cy="1148303"/>
      </dsp:txXfrm>
    </dsp:sp>
    <dsp:sp modelId="{27642B7A-0D89-CF4D-A8E0-46499C70E497}">
      <dsp:nvSpPr>
        <dsp:cNvPr id="0" name=""/>
        <dsp:cNvSpPr/>
      </dsp:nvSpPr>
      <dsp:spPr>
        <a:xfrm>
          <a:off x="5997029" y="778430"/>
          <a:ext cx="322720" cy="25000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/>
        </a:p>
      </dsp:txBody>
      <dsp:txXfrm>
        <a:off x="5997029" y="828431"/>
        <a:ext cx="247718" cy="150004"/>
      </dsp:txXfrm>
    </dsp:sp>
    <dsp:sp modelId="{3942E259-7C0D-B946-A385-07EB51ED67C5}">
      <dsp:nvSpPr>
        <dsp:cNvPr id="0" name=""/>
        <dsp:cNvSpPr/>
      </dsp:nvSpPr>
      <dsp:spPr>
        <a:xfrm>
          <a:off x="6453709" y="707929"/>
          <a:ext cx="1004157" cy="58651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1120" tIns="71120" rIns="71120" bIns="38100" numCol="1" spcCol="1270" anchor="t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Combine Data</a:t>
          </a:r>
        </a:p>
      </dsp:txBody>
      <dsp:txXfrm>
        <a:off x="6453709" y="707929"/>
        <a:ext cx="1004157" cy="391007"/>
      </dsp:txXfrm>
    </dsp:sp>
    <dsp:sp modelId="{457306F9-8E03-A748-A8D0-1D98398626D8}">
      <dsp:nvSpPr>
        <dsp:cNvPr id="0" name=""/>
        <dsp:cNvSpPr/>
      </dsp:nvSpPr>
      <dsp:spPr>
        <a:xfrm>
          <a:off x="6659380" y="1098937"/>
          <a:ext cx="1004157" cy="120712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t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Create a structured dataset by merging the collected data from the API.</a:t>
          </a:r>
        </a:p>
      </dsp:txBody>
      <dsp:txXfrm>
        <a:off x="6688791" y="1128348"/>
        <a:ext cx="945335" cy="1148303"/>
      </dsp:txXfrm>
    </dsp:sp>
    <dsp:sp modelId="{FF22B8C6-9F96-F74F-BE94-3D7E20DB42BD}">
      <dsp:nvSpPr>
        <dsp:cNvPr id="0" name=""/>
        <dsp:cNvSpPr/>
      </dsp:nvSpPr>
      <dsp:spPr>
        <a:xfrm>
          <a:off x="7610093" y="778430"/>
          <a:ext cx="322720" cy="25000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/>
        </a:p>
      </dsp:txBody>
      <dsp:txXfrm>
        <a:off x="7610093" y="828431"/>
        <a:ext cx="247718" cy="150004"/>
      </dsp:txXfrm>
    </dsp:sp>
    <dsp:sp modelId="{0C529AC3-51C9-EE4D-8988-61047518E359}">
      <dsp:nvSpPr>
        <dsp:cNvPr id="0" name=""/>
        <dsp:cNvSpPr/>
      </dsp:nvSpPr>
      <dsp:spPr>
        <a:xfrm>
          <a:off x="8066774" y="707929"/>
          <a:ext cx="1004157" cy="58651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1120" tIns="71120" rIns="71120" bIns="38100" numCol="1" spcCol="1270" anchor="t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Data Cleaning</a:t>
          </a:r>
        </a:p>
      </dsp:txBody>
      <dsp:txXfrm>
        <a:off x="8066774" y="707929"/>
        <a:ext cx="1004157" cy="391007"/>
      </dsp:txXfrm>
    </dsp:sp>
    <dsp:sp modelId="{297FCD91-073F-664B-A177-B89AE66C9CF6}">
      <dsp:nvSpPr>
        <dsp:cNvPr id="0" name=""/>
        <dsp:cNvSpPr/>
      </dsp:nvSpPr>
      <dsp:spPr>
        <a:xfrm>
          <a:off x="8272444" y="1098937"/>
          <a:ext cx="1004157" cy="120712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t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Handle missing values and preprocess the data for analysis.</a:t>
          </a:r>
        </a:p>
      </dsp:txBody>
      <dsp:txXfrm>
        <a:off x="8301855" y="1128348"/>
        <a:ext cx="945335" cy="1148303"/>
      </dsp:txXfrm>
    </dsp:sp>
    <dsp:sp modelId="{E42F43A1-6BC7-AB4B-BE20-BB065CB1CDC8}">
      <dsp:nvSpPr>
        <dsp:cNvPr id="0" name=""/>
        <dsp:cNvSpPr/>
      </dsp:nvSpPr>
      <dsp:spPr>
        <a:xfrm>
          <a:off x="9223158" y="778430"/>
          <a:ext cx="322720" cy="25000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/>
        </a:p>
      </dsp:txBody>
      <dsp:txXfrm>
        <a:off x="9223158" y="828431"/>
        <a:ext cx="247718" cy="150004"/>
      </dsp:txXfrm>
    </dsp:sp>
    <dsp:sp modelId="{939969B5-81D3-0C4D-BBE8-E280D013D03E}">
      <dsp:nvSpPr>
        <dsp:cNvPr id="0" name=""/>
        <dsp:cNvSpPr/>
      </dsp:nvSpPr>
      <dsp:spPr>
        <a:xfrm>
          <a:off x="9679838" y="707929"/>
          <a:ext cx="1004157" cy="58651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1120" tIns="71120" rIns="71120" bIns="38100" numCol="1" spcCol="1270" anchor="t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Export Data</a:t>
          </a:r>
        </a:p>
      </dsp:txBody>
      <dsp:txXfrm>
        <a:off x="9679838" y="707929"/>
        <a:ext cx="1004157" cy="391007"/>
      </dsp:txXfrm>
    </dsp:sp>
    <dsp:sp modelId="{F1FBE92B-0496-E444-BD5C-A6D16EF6D048}">
      <dsp:nvSpPr>
        <dsp:cNvPr id="0" name=""/>
        <dsp:cNvSpPr/>
      </dsp:nvSpPr>
      <dsp:spPr>
        <a:xfrm>
          <a:off x="9885509" y="1098937"/>
          <a:ext cx="1004157" cy="120712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t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Save the cleaned dataset to a CSV file for further use.</a:t>
          </a:r>
        </a:p>
      </dsp:txBody>
      <dsp:txXfrm>
        <a:off x="9914920" y="1128348"/>
        <a:ext cx="945335" cy="114830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136226-B45A-CF4A-A58E-53827CB3F8A7}">
      <dsp:nvSpPr>
        <dsp:cNvPr id="0" name=""/>
        <dsp:cNvSpPr/>
      </dsp:nvSpPr>
      <dsp:spPr>
        <a:xfrm>
          <a:off x="1445" y="718093"/>
          <a:ext cx="1000840" cy="58470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1120" tIns="71120" rIns="71120" bIns="38100" numCol="1" spcCol="1270" anchor="t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Request HTML Page</a:t>
          </a:r>
          <a:endParaRPr lang="en-CA" sz="1000" kern="1200" dirty="0"/>
        </a:p>
      </dsp:txBody>
      <dsp:txXfrm>
        <a:off x="1445" y="718093"/>
        <a:ext cx="1000840" cy="389804"/>
      </dsp:txXfrm>
    </dsp:sp>
    <dsp:sp modelId="{63D89087-43E2-1747-9D44-809F6F7FE8D0}">
      <dsp:nvSpPr>
        <dsp:cNvPr id="0" name=""/>
        <dsp:cNvSpPr/>
      </dsp:nvSpPr>
      <dsp:spPr>
        <a:xfrm>
          <a:off x="206437" y="1107898"/>
          <a:ext cx="1000840" cy="11880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t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Using the </a:t>
          </a:r>
          <a:r>
            <a:rPr lang="en-US" sz="1000" kern="1200" dirty="0" err="1"/>
            <a:t>requests.get</a:t>
          </a:r>
          <a:r>
            <a:rPr lang="en-US" sz="1000" kern="1200" dirty="0"/>
            <a:t>() method to request the Falcon 9 Launch HTML page.</a:t>
          </a:r>
          <a:endParaRPr lang="en-CA" sz="1000" kern="1200" dirty="0"/>
        </a:p>
      </dsp:txBody>
      <dsp:txXfrm>
        <a:off x="235751" y="1137212"/>
        <a:ext cx="942212" cy="1129372"/>
      </dsp:txXfrm>
    </dsp:sp>
    <dsp:sp modelId="{112CBEC1-BFB2-9048-9A1A-A8CA50E45B61}">
      <dsp:nvSpPr>
        <dsp:cNvPr id="0" name=""/>
        <dsp:cNvSpPr/>
      </dsp:nvSpPr>
      <dsp:spPr>
        <a:xfrm>
          <a:off x="1154009" y="788405"/>
          <a:ext cx="321654" cy="24918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/>
        </a:p>
      </dsp:txBody>
      <dsp:txXfrm>
        <a:off x="1154009" y="838241"/>
        <a:ext cx="246900" cy="149508"/>
      </dsp:txXfrm>
    </dsp:sp>
    <dsp:sp modelId="{9DD466BF-0CF9-AB4B-B723-B24BFB077AF4}">
      <dsp:nvSpPr>
        <dsp:cNvPr id="0" name=""/>
        <dsp:cNvSpPr/>
      </dsp:nvSpPr>
      <dsp:spPr>
        <a:xfrm>
          <a:off x="1609181" y="718093"/>
          <a:ext cx="1000840" cy="58470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1120" tIns="71120" rIns="71120" bIns="38100" numCol="1" spcCol="1270" anchor="t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Create BeautifulSoup</a:t>
          </a:r>
          <a:endParaRPr lang="en-CA" sz="1000" kern="1200"/>
        </a:p>
      </dsp:txBody>
      <dsp:txXfrm>
        <a:off x="1609181" y="718093"/>
        <a:ext cx="1000840" cy="389804"/>
      </dsp:txXfrm>
    </dsp:sp>
    <dsp:sp modelId="{D6698BC4-2374-C24B-ABF3-F84D379412DC}">
      <dsp:nvSpPr>
        <dsp:cNvPr id="0" name=""/>
        <dsp:cNvSpPr/>
      </dsp:nvSpPr>
      <dsp:spPr>
        <a:xfrm>
          <a:off x="1814172" y="1107898"/>
          <a:ext cx="1000840" cy="11880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t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Creating a BeautifulSoup object from the HTML response content.</a:t>
          </a:r>
          <a:endParaRPr lang="en-CA" sz="1000" kern="1200" dirty="0"/>
        </a:p>
      </dsp:txBody>
      <dsp:txXfrm>
        <a:off x="1843486" y="1137212"/>
        <a:ext cx="942212" cy="1129372"/>
      </dsp:txXfrm>
    </dsp:sp>
    <dsp:sp modelId="{C5E8649A-AC06-3D48-95D5-003AC3BB0061}">
      <dsp:nvSpPr>
        <dsp:cNvPr id="0" name=""/>
        <dsp:cNvSpPr/>
      </dsp:nvSpPr>
      <dsp:spPr>
        <a:xfrm>
          <a:off x="2761745" y="788405"/>
          <a:ext cx="321654" cy="24918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/>
        </a:p>
      </dsp:txBody>
      <dsp:txXfrm>
        <a:off x="2761745" y="838241"/>
        <a:ext cx="246900" cy="149508"/>
      </dsp:txXfrm>
    </dsp:sp>
    <dsp:sp modelId="{2FDE4140-7233-AA44-B3DF-1E03F89C438B}">
      <dsp:nvSpPr>
        <dsp:cNvPr id="0" name=""/>
        <dsp:cNvSpPr/>
      </dsp:nvSpPr>
      <dsp:spPr>
        <a:xfrm>
          <a:off x="3216916" y="718093"/>
          <a:ext cx="1000840" cy="58470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1120" tIns="71120" rIns="71120" bIns="38100" numCol="1" spcCol="1270" anchor="t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Extract Column Names</a:t>
          </a:r>
          <a:endParaRPr lang="en-CA" sz="1000" kern="1200"/>
        </a:p>
      </dsp:txBody>
      <dsp:txXfrm>
        <a:off x="3216916" y="718093"/>
        <a:ext cx="1000840" cy="389804"/>
      </dsp:txXfrm>
    </dsp:sp>
    <dsp:sp modelId="{56DCDDB6-8150-5E40-96DA-A43D9F6B2117}">
      <dsp:nvSpPr>
        <dsp:cNvPr id="0" name=""/>
        <dsp:cNvSpPr/>
      </dsp:nvSpPr>
      <dsp:spPr>
        <a:xfrm>
          <a:off x="3421907" y="1107898"/>
          <a:ext cx="1000840" cy="11880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t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/>
            <a:t>Finding all tables on the Wiki page and extracting relevant column names.</a:t>
          </a:r>
          <a:endParaRPr lang="en-CA" sz="1000" kern="1200"/>
        </a:p>
      </dsp:txBody>
      <dsp:txXfrm>
        <a:off x="3451221" y="1137212"/>
        <a:ext cx="942212" cy="1129372"/>
      </dsp:txXfrm>
    </dsp:sp>
    <dsp:sp modelId="{40DBD024-1A00-CC4A-9FBB-BC888CF0357F}">
      <dsp:nvSpPr>
        <dsp:cNvPr id="0" name=""/>
        <dsp:cNvSpPr/>
      </dsp:nvSpPr>
      <dsp:spPr>
        <a:xfrm>
          <a:off x="4369480" y="788405"/>
          <a:ext cx="321654" cy="24918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/>
        </a:p>
      </dsp:txBody>
      <dsp:txXfrm>
        <a:off x="4369480" y="838241"/>
        <a:ext cx="246900" cy="149508"/>
      </dsp:txXfrm>
    </dsp:sp>
    <dsp:sp modelId="{9747B210-4806-9744-B4C8-22D4C8315C5C}">
      <dsp:nvSpPr>
        <dsp:cNvPr id="0" name=""/>
        <dsp:cNvSpPr/>
      </dsp:nvSpPr>
      <dsp:spPr>
        <a:xfrm>
          <a:off x="4824651" y="718093"/>
          <a:ext cx="1000840" cy="58470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1120" tIns="71120" rIns="71120" bIns="38100" numCol="1" spcCol="1270" anchor="t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Iterate Tables</a:t>
          </a:r>
          <a:endParaRPr lang="en-CA" sz="1000" kern="1200" dirty="0"/>
        </a:p>
      </dsp:txBody>
      <dsp:txXfrm>
        <a:off x="4824651" y="718093"/>
        <a:ext cx="1000840" cy="389804"/>
      </dsp:txXfrm>
    </dsp:sp>
    <dsp:sp modelId="{52C20889-5070-CB47-B019-74E837644340}">
      <dsp:nvSpPr>
        <dsp:cNvPr id="0" name=""/>
        <dsp:cNvSpPr/>
      </dsp:nvSpPr>
      <dsp:spPr>
        <a:xfrm>
          <a:off x="5029643" y="1107898"/>
          <a:ext cx="1000840" cy="11880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t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/>
            <a:t>Identifying the target table containing launch records.</a:t>
          </a:r>
          <a:endParaRPr lang="en-CA" sz="1000" kern="1200"/>
        </a:p>
      </dsp:txBody>
      <dsp:txXfrm>
        <a:off x="5058957" y="1137212"/>
        <a:ext cx="942212" cy="1129372"/>
      </dsp:txXfrm>
    </dsp:sp>
    <dsp:sp modelId="{8250A22B-A376-FC42-A297-40FE079C23BE}">
      <dsp:nvSpPr>
        <dsp:cNvPr id="0" name=""/>
        <dsp:cNvSpPr/>
      </dsp:nvSpPr>
      <dsp:spPr>
        <a:xfrm>
          <a:off x="5977215" y="788405"/>
          <a:ext cx="321654" cy="24918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/>
        </a:p>
      </dsp:txBody>
      <dsp:txXfrm>
        <a:off x="5977215" y="838241"/>
        <a:ext cx="246900" cy="149508"/>
      </dsp:txXfrm>
    </dsp:sp>
    <dsp:sp modelId="{61C83E0C-E5C3-B346-AECD-1F355755B4D7}">
      <dsp:nvSpPr>
        <dsp:cNvPr id="0" name=""/>
        <dsp:cNvSpPr/>
      </dsp:nvSpPr>
      <dsp:spPr>
        <a:xfrm>
          <a:off x="6432387" y="718093"/>
          <a:ext cx="1000840" cy="58470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1120" tIns="71120" rIns="71120" bIns="38100" numCol="1" spcCol="1270" anchor="t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Extract Launch Records</a:t>
          </a:r>
          <a:endParaRPr lang="en-CA" sz="1000" kern="1200"/>
        </a:p>
      </dsp:txBody>
      <dsp:txXfrm>
        <a:off x="6432387" y="718093"/>
        <a:ext cx="1000840" cy="389804"/>
      </dsp:txXfrm>
    </dsp:sp>
    <dsp:sp modelId="{C61C9E7C-0F47-BE44-A4F2-01A9830D4917}">
      <dsp:nvSpPr>
        <dsp:cNvPr id="0" name=""/>
        <dsp:cNvSpPr/>
      </dsp:nvSpPr>
      <dsp:spPr>
        <a:xfrm>
          <a:off x="6637378" y="1107898"/>
          <a:ext cx="1000840" cy="11880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t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/>
            <a:t>Parsing table rows to extract launch records.</a:t>
          </a:r>
          <a:endParaRPr lang="en-CA" sz="1000" kern="1200"/>
        </a:p>
      </dsp:txBody>
      <dsp:txXfrm>
        <a:off x="6666692" y="1137212"/>
        <a:ext cx="942212" cy="1129372"/>
      </dsp:txXfrm>
    </dsp:sp>
    <dsp:sp modelId="{B986D844-614E-4C4B-A8E2-05C999ACCDA4}">
      <dsp:nvSpPr>
        <dsp:cNvPr id="0" name=""/>
        <dsp:cNvSpPr/>
      </dsp:nvSpPr>
      <dsp:spPr>
        <a:xfrm>
          <a:off x="7584951" y="788405"/>
          <a:ext cx="321654" cy="24918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/>
        </a:p>
      </dsp:txBody>
      <dsp:txXfrm>
        <a:off x="7584951" y="838241"/>
        <a:ext cx="246900" cy="149508"/>
      </dsp:txXfrm>
    </dsp:sp>
    <dsp:sp modelId="{CC86FFA8-FD90-0249-A19B-61092A7F37B5}">
      <dsp:nvSpPr>
        <dsp:cNvPr id="0" name=""/>
        <dsp:cNvSpPr/>
      </dsp:nvSpPr>
      <dsp:spPr>
        <a:xfrm>
          <a:off x="8040122" y="718093"/>
          <a:ext cx="1000840" cy="58470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1120" tIns="71120" rIns="71120" bIns="38100" numCol="1" spcCol="1270" anchor="t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Data Transformation</a:t>
          </a:r>
          <a:endParaRPr lang="en-CA" sz="1000" kern="1200"/>
        </a:p>
      </dsp:txBody>
      <dsp:txXfrm>
        <a:off x="8040122" y="718093"/>
        <a:ext cx="1000840" cy="389804"/>
      </dsp:txXfrm>
    </dsp:sp>
    <dsp:sp modelId="{749086FE-BDA0-4F46-B662-1C0F5AFA7125}">
      <dsp:nvSpPr>
        <dsp:cNvPr id="0" name=""/>
        <dsp:cNvSpPr/>
      </dsp:nvSpPr>
      <dsp:spPr>
        <a:xfrm>
          <a:off x="8245113" y="1107898"/>
          <a:ext cx="1000840" cy="11880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t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/>
            <a:t>Converting raw data into a structured Pandas data frame.</a:t>
          </a:r>
          <a:endParaRPr lang="en-CA" sz="1000" kern="1200"/>
        </a:p>
      </dsp:txBody>
      <dsp:txXfrm>
        <a:off x="8274427" y="1137212"/>
        <a:ext cx="942212" cy="1129372"/>
      </dsp:txXfrm>
    </dsp:sp>
    <dsp:sp modelId="{F5F9A465-4BDA-D541-8A53-9322173BF253}">
      <dsp:nvSpPr>
        <dsp:cNvPr id="0" name=""/>
        <dsp:cNvSpPr/>
      </dsp:nvSpPr>
      <dsp:spPr>
        <a:xfrm>
          <a:off x="9192686" y="788405"/>
          <a:ext cx="321654" cy="24918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/>
        </a:p>
      </dsp:txBody>
      <dsp:txXfrm>
        <a:off x="9192686" y="838241"/>
        <a:ext cx="246900" cy="149508"/>
      </dsp:txXfrm>
    </dsp:sp>
    <dsp:sp modelId="{C9C78BCA-F487-0545-A941-58F0C77FE8E4}">
      <dsp:nvSpPr>
        <dsp:cNvPr id="0" name=""/>
        <dsp:cNvSpPr/>
      </dsp:nvSpPr>
      <dsp:spPr>
        <a:xfrm>
          <a:off x="9647857" y="718093"/>
          <a:ext cx="1000840" cy="58470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1120" tIns="71120" rIns="71120" bIns="38100" numCol="1" spcCol="1270" anchor="t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Data Cleaning</a:t>
          </a:r>
          <a:endParaRPr lang="en-CA" sz="1000" kern="1200"/>
        </a:p>
      </dsp:txBody>
      <dsp:txXfrm>
        <a:off x="9647857" y="718093"/>
        <a:ext cx="1000840" cy="389804"/>
      </dsp:txXfrm>
    </dsp:sp>
    <dsp:sp modelId="{C65DE2EC-CA24-7C41-A272-A69E966228C4}">
      <dsp:nvSpPr>
        <dsp:cNvPr id="0" name=""/>
        <dsp:cNvSpPr/>
      </dsp:nvSpPr>
      <dsp:spPr>
        <a:xfrm>
          <a:off x="9852849" y="1107898"/>
          <a:ext cx="1000840" cy="11880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t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Cleaning and preprocessing data for analysis.</a:t>
          </a:r>
          <a:endParaRPr lang="en-CA" sz="1000" kern="1200" dirty="0"/>
        </a:p>
      </dsp:txBody>
      <dsp:txXfrm>
        <a:off x="9882163" y="1137212"/>
        <a:ext cx="942212" cy="1129372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6B908C0-48D9-E441-A9AD-051FB3CB8B66}">
      <dsp:nvSpPr>
        <dsp:cNvPr id="0" name=""/>
        <dsp:cNvSpPr/>
      </dsp:nvSpPr>
      <dsp:spPr>
        <a:xfrm>
          <a:off x="1445" y="827917"/>
          <a:ext cx="1000840" cy="52773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64008" rIns="64008" bIns="34290" numCol="1" spcCol="1270" anchor="t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Load Data</a:t>
          </a:r>
        </a:p>
      </dsp:txBody>
      <dsp:txXfrm>
        <a:off x="1445" y="827917"/>
        <a:ext cx="1000840" cy="351820"/>
      </dsp:txXfrm>
    </dsp:sp>
    <dsp:sp modelId="{8E161064-93CE-E24F-94B6-65E9EB66E4A3}">
      <dsp:nvSpPr>
        <dsp:cNvPr id="0" name=""/>
        <dsp:cNvSpPr/>
      </dsp:nvSpPr>
      <dsp:spPr>
        <a:xfrm>
          <a:off x="206437" y="1179738"/>
          <a:ext cx="1000840" cy="96067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64008" rIns="64008" bIns="64008" numCol="1" spcCol="1270" anchor="t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/>
            <a:t>Load the Space X dataset from the given URL.</a:t>
          </a:r>
        </a:p>
      </dsp:txBody>
      <dsp:txXfrm>
        <a:off x="234574" y="1207875"/>
        <a:ext cx="944566" cy="904398"/>
      </dsp:txXfrm>
    </dsp:sp>
    <dsp:sp modelId="{242768CA-CAB8-5D47-90E0-8E3A4DBB4CF6}">
      <dsp:nvSpPr>
        <dsp:cNvPr id="0" name=""/>
        <dsp:cNvSpPr/>
      </dsp:nvSpPr>
      <dsp:spPr>
        <a:xfrm>
          <a:off x="1154009" y="879238"/>
          <a:ext cx="321654" cy="24918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700" kern="1200"/>
        </a:p>
      </dsp:txBody>
      <dsp:txXfrm>
        <a:off x="1154009" y="929074"/>
        <a:ext cx="246900" cy="149508"/>
      </dsp:txXfrm>
    </dsp:sp>
    <dsp:sp modelId="{EB16FD2A-257B-284A-B895-BB1905BB7E72}">
      <dsp:nvSpPr>
        <dsp:cNvPr id="0" name=""/>
        <dsp:cNvSpPr/>
      </dsp:nvSpPr>
      <dsp:spPr>
        <a:xfrm>
          <a:off x="1609181" y="827917"/>
          <a:ext cx="1000840" cy="52773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64008" rIns="64008" bIns="34290" numCol="1" spcCol="1270" anchor="t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Identify Missing Values</a:t>
          </a:r>
        </a:p>
      </dsp:txBody>
      <dsp:txXfrm>
        <a:off x="1609181" y="827917"/>
        <a:ext cx="1000840" cy="351820"/>
      </dsp:txXfrm>
    </dsp:sp>
    <dsp:sp modelId="{04F36F5A-5097-E04C-A016-68C501E0410B}">
      <dsp:nvSpPr>
        <dsp:cNvPr id="0" name=""/>
        <dsp:cNvSpPr/>
      </dsp:nvSpPr>
      <dsp:spPr>
        <a:xfrm>
          <a:off x="1814172" y="1179738"/>
          <a:ext cx="1000840" cy="96067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64008" rIns="64008" bIns="64008" numCol="1" spcCol="1270" anchor="t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/>
            <a:t>Calculate the percentage of missing values in each attribute.</a:t>
          </a:r>
        </a:p>
      </dsp:txBody>
      <dsp:txXfrm>
        <a:off x="1842309" y="1207875"/>
        <a:ext cx="944566" cy="904398"/>
      </dsp:txXfrm>
    </dsp:sp>
    <dsp:sp modelId="{EDDAABE8-C0A7-3A4C-A25D-F807078789C3}">
      <dsp:nvSpPr>
        <dsp:cNvPr id="0" name=""/>
        <dsp:cNvSpPr/>
      </dsp:nvSpPr>
      <dsp:spPr>
        <a:xfrm>
          <a:off x="2761745" y="879238"/>
          <a:ext cx="321654" cy="24918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700" kern="1200"/>
        </a:p>
      </dsp:txBody>
      <dsp:txXfrm>
        <a:off x="2761745" y="929074"/>
        <a:ext cx="246900" cy="149508"/>
      </dsp:txXfrm>
    </dsp:sp>
    <dsp:sp modelId="{56DBD8F3-3D2D-1F4E-A362-3A57CD9DC946}">
      <dsp:nvSpPr>
        <dsp:cNvPr id="0" name=""/>
        <dsp:cNvSpPr/>
      </dsp:nvSpPr>
      <dsp:spPr>
        <a:xfrm>
          <a:off x="3216916" y="827917"/>
          <a:ext cx="1000840" cy="52773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64008" rIns="64008" bIns="34290" numCol="1" spcCol="1270" anchor="t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Identify Data Types</a:t>
          </a:r>
        </a:p>
      </dsp:txBody>
      <dsp:txXfrm>
        <a:off x="3216916" y="827917"/>
        <a:ext cx="1000840" cy="351820"/>
      </dsp:txXfrm>
    </dsp:sp>
    <dsp:sp modelId="{C15E0B4D-21D5-554B-85DA-B3320219E5C8}">
      <dsp:nvSpPr>
        <dsp:cNvPr id="0" name=""/>
        <dsp:cNvSpPr/>
      </dsp:nvSpPr>
      <dsp:spPr>
        <a:xfrm>
          <a:off x="3421907" y="1179738"/>
          <a:ext cx="1000840" cy="96067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64008" rIns="64008" bIns="64008" numCol="1" spcCol="1270" anchor="t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/>
            <a:t>Determine which columns are numerical and categorical.</a:t>
          </a:r>
        </a:p>
      </dsp:txBody>
      <dsp:txXfrm>
        <a:off x="3450044" y="1207875"/>
        <a:ext cx="944566" cy="904398"/>
      </dsp:txXfrm>
    </dsp:sp>
    <dsp:sp modelId="{0E562A94-540E-E343-B9EF-7002AEA114D6}">
      <dsp:nvSpPr>
        <dsp:cNvPr id="0" name=""/>
        <dsp:cNvSpPr/>
      </dsp:nvSpPr>
      <dsp:spPr>
        <a:xfrm>
          <a:off x="4369480" y="879238"/>
          <a:ext cx="321654" cy="24918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700" kern="1200"/>
        </a:p>
      </dsp:txBody>
      <dsp:txXfrm>
        <a:off x="4369480" y="929074"/>
        <a:ext cx="246900" cy="149508"/>
      </dsp:txXfrm>
    </dsp:sp>
    <dsp:sp modelId="{BB3AB823-48B6-034A-8207-3198FDF5D27A}">
      <dsp:nvSpPr>
        <dsp:cNvPr id="0" name=""/>
        <dsp:cNvSpPr/>
      </dsp:nvSpPr>
      <dsp:spPr>
        <a:xfrm>
          <a:off x="4824651" y="827917"/>
          <a:ext cx="1000840" cy="52773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64008" rIns="64008" bIns="34290" numCol="1" spcCol="1270" anchor="t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Calculate Launch Sites</a:t>
          </a:r>
        </a:p>
      </dsp:txBody>
      <dsp:txXfrm>
        <a:off x="4824651" y="827917"/>
        <a:ext cx="1000840" cy="351820"/>
      </dsp:txXfrm>
    </dsp:sp>
    <dsp:sp modelId="{428F9A3A-CA45-3949-B0D6-1BE884380D7F}">
      <dsp:nvSpPr>
        <dsp:cNvPr id="0" name=""/>
        <dsp:cNvSpPr/>
      </dsp:nvSpPr>
      <dsp:spPr>
        <a:xfrm>
          <a:off x="5029643" y="1179738"/>
          <a:ext cx="1000840" cy="96067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64008" rIns="64008" bIns="64008" numCol="1" spcCol="1270" anchor="t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/>
            <a:t>Calculate the number of launches on each site.</a:t>
          </a:r>
        </a:p>
      </dsp:txBody>
      <dsp:txXfrm>
        <a:off x="5057780" y="1207875"/>
        <a:ext cx="944566" cy="904398"/>
      </dsp:txXfrm>
    </dsp:sp>
    <dsp:sp modelId="{70A84D01-BCC9-C541-94CC-99120C71FF7A}">
      <dsp:nvSpPr>
        <dsp:cNvPr id="0" name=""/>
        <dsp:cNvSpPr/>
      </dsp:nvSpPr>
      <dsp:spPr>
        <a:xfrm>
          <a:off x="5977215" y="879238"/>
          <a:ext cx="321654" cy="24918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700" kern="1200"/>
        </a:p>
      </dsp:txBody>
      <dsp:txXfrm>
        <a:off x="5977215" y="929074"/>
        <a:ext cx="246900" cy="149508"/>
      </dsp:txXfrm>
    </dsp:sp>
    <dsp:sp modelId="{0BBB4131-CE6D-8643-B145-272C6C9243FD}">
      <dsp:nvSpPr>
        <dsp:cNvPr id="0" name=""/>
        <dsp:cNvSpPr/>
      </dsp:nvSpPr>
      <dsp:spPr>
        <a:xfrm>
          <a:off x="6432387" y="827917"/>
          <a:ext cx="1000840" cy="52773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64008" rIns="64008" bIns="34290" numCol="1" spcCol="1270" anchor="t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Calculate Orbits</a:t>
          </a:r>
        </a:p>
      </dsp:txBody>
      <dsp:txXfrm>
        <a:off x="6432387" y="827917"/>
        <a:ext cx="1000840" cy="351820"/>
      </dsp:txXfrm>
    </dsp:sp>
    <dsp:sp modelId="{25170C4D-B115-6649-BFC4-697B64010821}">
      <dsp:nvSpPr>
        <dsp:cNvPr id="0" name=""/>
        <dsp:cNvSpPr/>
      </dsp:nvSpPr>
      <dsp:spPr>
        <a:xfrm>
          <a:off x="6637378" y="1179738"/>
          <a:ext cx="1000840" cy="96067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64008" rIns="64008" bIns="64008" numCol="1" spcCol="1270" anchor="t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/>
            <a:t>Calculate the number and occurrence of each orbit.</a:t>
          </a:r>
        </a:p>
      </dsp:txBody>
      <dsp:txXfrm>
        <a:off x="6665515" y="1207875"/>
        <a:ext cx="944566" cy="904398"/>
      </dsp:txXfrm>
    </dsp:sp>
    <dsp:sp modelId="{739175BF-5C09-1D4A-AA4D-4992236CEF67}">
      <dsp:nvSpPr>
        <dsp:cNvPr id="0" name=""/>
        <dsp:cNvSpPr/>
      </dsp:nvSpPr>
      <dsp:spPr>
        <a:xfrm>
          <a:off x="7584951" y="879238"/>
          <a:ext cx="321654" cy="24918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700" kern="1200"/>
        </a:p>
      </dsp:txBody>
      <dsp:txXfrm>
        <a:off x="7584951" y="929074"/>
        <a:ext cx="246900" cy="149508"/>
      </dsp:txXfrm>
    </dsp:sp>
    <dsp:sp modelId="{BCDDFC94-1A85-BE49-8436-F30CF6E39097}">
      <dsp:nvSpPr>
        <dsp:cNvPr id="0" name=""/>
        <dsp:cNvSpPr/>
      </dsp:nvSpPr>
      <dsp:spPr>
        <a:xfrm>
          <a:off x="8040122" y="827917"/>
          <a:ext cx="1000840" cy="52773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64008" rIns="64008" bIns="34290" numCol="1" spcCol="1270" anchor="t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Calculate Mission Outcomes</a:t>
          </a:r>
        </a:p>
      </dsp:txBody>
      <dsp:txXfrm>
        <a:off x="8040122" y="827917"/>
        <a:ext cx="1000840" cy="351820"/>
      </dsp:txXfrm>
    </dsp:sp>
    <dsp:sp modelId="{8C8622F0-5916-B742-BBDB-AF7108A707A2}">
      <dsp:nvSpPr>
        <dsp:cNvPr id="0" name=""/>
        <dsp:cNvSpPr/>
      </dsp:nvSpPr>
      <dsp:spPr>
        <a:xfrm>
          <a:off x="8245113" y="1179738"/>
          <a:ext cx="1000840" cy="96067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64008" rIns="64008" bIns="64008" numCol="1" spcCol="1270" anchor="t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/>
            <a:t>Calculate the number and occurrence of mission outcomes per orbit type.</a:t>
          </a:r>
        </a:p>
      </dsp:txBody>
      <dsp:txXfrm>
        <a:off x="8273250" y="1207875"/>
        <a:ext cx="944566" cy="904398"/>
      </dsp:txXfrm>
    </dsp:sp>
    <dsp:sp modelId="{FE790FD9-8A64-9844-9136-6410A6E30A72}">
      <dsp:nvSpPr>
        <dsp:cNvPr id="0" name=""/>
        <dsp:cNvSpPr/>
      </dsp:nvSpPr>
      <dsp:spPr>
        <a:xfrm>
          <a:off x="9192686" y="879238"/>
          <a:ext cx="321654" cy="24918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700" kern="1200"/>
        </a:p>
      </dsp:txBody>
      <dsp:txXfrm>
        <a:off x="9192686" y="929074"/>
        <a:ext cx="246900" cy="149508"/>
      </dsp:txXfrm>
    </dsp:sp>
    <dsp:sp modelId="{9935CC71-0ACB-4D4C-B53B-3AA144A5E31A}">
      <dsp:nvSpPr>
        <dsp:cNvPr id="0" name=""/>
        <dsp:cNvSpPr/>
      </dsp:nvSpPr>
      <dsp:spPr>
        <a:xfrm>
          <a:off x="9647857" y="827917"/>
          <a:ext cx="1000840" cy="52773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64008" rIns="64008" bIns="34290" numCol="1" spcCol="1270" anchor="t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Create Landing Outcome Label</a:t>
          </a:r>
        </a:p>
      </dsp:txBody>
      <dsp:txXfrm>
        <a:off x="9647857" y="827917"/>
        <a:ext cx="1000840" cy="351820"/>
      </dsp:txXfrm>
    </dsp:sp>
    <dsp:sp modelId="{72CC1679-891A-B649-91B5-2CB4877CBA31}">
      <dsp:nvSpPr>
        <dsp:cNvPr id="0" name=""/>
        <dsp:cNvSpPr/>
      </dsp:nvSpPr>
      <dsp:spPr>
        <a:xfrm>
          <a:off x="9852849" y="1179738"/>
          <a:ext cx="1000840" cy="96067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64008" rIns="64008" bIns="64008" numCol="1" spcCol="1270" anchor="t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/>
            <a:t>Create a landing outcome label from the "Outcome" column.</a:t>
          </a:r>
        </a:p>
      </dsp:txBody>
      <dsp:txXfrm>
        <a:off x="9880986" y="1207875"/>
        <a:ext cx="944566" cy="904398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B71326-5553-7D4D-B716-3CAC5C36386C}">
      <dsp:nvSpPr>
        <dsp:cNvPr id="0" name=""/>
        <dsp:cNvSpPr/>
      </dsp:nvSpPr>
      <dsp:spPr>
        <a:xfrm>
          <a:off x="6200" y="218289"/>
          <a:ext cx="1399089" cy="69899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4572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200" b="1" i="0" kern="1200"/>
            <a:t>Data Preparation</a:t>
          </a:r>
          <a:endParaRPr lang="en-CA" sz="1200" kern="1200"/>
        </a:p>
      </dsp:txBody>
      <dsp:txXfrm>
        <a:off x="6200" y="218289"/>
        <a:ext cx="1399089" cy="465995"/>
      </dsp:txXfrm>
    </dsp:sp>
    <dsp:sp modelId="{11BB779D-A41D-B444-82BA-CFF359BCDB9A}">
      <dsp:nvSpPr>
        <dsp:cNvPr id="0" name=""/>
        <dsp:cNvSpPr/>
      </dsp:nvSpPr>
      <dsp:spPr>
        <a:xfrm>
          <a:off x="292761" y="684284"/>
          <a:ext cx="1399089" cy="130815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200" b="0" i="0" kern="1200"/>
            <a:t>Loaded and Preprocessed Data</a:t>
          </a:r>
          <a:endParaRPr lang="en-CA" sz="12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200" b="0" i="0" kern="1200"/>
            <a:t>Standardized Features</a:t>
          </a:r>
          <a:endParaRPr lang="en-CA" sz="1200" kern="1200"/>
        </a:p>
      </dsp:txBody>
      <dsp:txXfrm>
        <a:off x="331075" y="722598"/>
        <a:ext cx="1322461" cy="1231522"/>
      </dsp:txXfrm>
    </dsp:sp>
    <dsp:sp modelId="{6AB7FD4D-BFE4-C14E-BCFE-FA616685E02D}">
      <dsp:nvSpPr>
        <dsp:cNvPr id="0" name=""/>
        <dsp:cNvSpPr/>
      </dsp:nvSpPr>
      <dsp:spPr>
        <a:xfrm>
          <a:off x="1617387" y="277120"/>
          <a:ext cx="449645" cy="34833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>
        <a:off x="1617387" y="346786"/>
        <a:ext cx="345145" cy="209000"/>
      </dsp:txXfrm>
    </dsp:sp>
    <dsp:sp modelId="{EA594C6C-BE98-AA4B-BFAA-5B3B0D89AE51}">
      <dsp:nvSpPr>
        <dsp:cNvPr id="0" name=""/>
        <dsp:cNvSpPr/>
      </dsp:nvSpPr>
      <dsp:spPr>
        <a:xfrm>
          <a:off x="2253677" y="218289"/>
          <a:ext cx="1399089" cy="69899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4572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200" b="1" i="0" kern="1200"/>
            <a:t>Model Selection</a:t>
          </a:r>
          <a:endParaRPr lang="en-CA" sz="1200" kern="1200"/>
        </a:p>
      </dsp:txBody>
      <dsp:txXfrm>
        <a:off x="2253677" y="218289"/>
        <a:ext cx="1399089" cy="465995"/>
      </dsp:txXfrm>
    </dsp:sp>
    <dsp:sp modelId="{6A713A4D-877B-6F4C-A67F-4281B043D495}">
      <dsp:nvSpPr>
        <dsp:cNvPr id="0" name=""/>
        <dsp:cNvSpPr/>
      </dsp:nvSpPr>
      <dsp:spPr>
        <a:xfrm>
          <a:off x="2540238" y="684284"/>
          <a:ext cx="1399089" cy="130815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200" b="0" i="0" kern="1200" dirty="0"/>
            <a:t>Utilized Multiple Classification Algorithms</a:t>
          </a:r>
          <a:endParaRPr lang="en-CA" sz="1200" kern="1200" dirty="0"/>
        </a:p>
      </dsp:txBody>
      <dsp:txXfrm>
        <a:off x="2578552" y="722598"/>
        <a:ext cx="1322461" cy="1231522"/>
      </dsp:txXfrm>
    </dsp:sp>
    <dsp:sp modelId="{8EB0620B-96E6-3C4C-86D6-49BFD89C4CE8}">
      <dsp:nvSpPr>
        <dsp:cNvPr id="0" name=""/>
        <dsp:cNvSpPr/>
      </dsp:nvSpPr>
      <dsp:spPr>
        <a:xfrm>
          <a:off x="3864864" y="277120"/>
          <a:ext cx="449645" cy="34833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>
        <a:off x="3864864" y="346786"/>
        <a:ext cx="345145" cy="209000"/>
      </dsp:txXfrm>
    </dsp:sp>
    <dsp:sp modelId="{95E53581-9A82-AE41-9935-58EE8E811A78}">
      <dsp:nvSpPr>
        <dsp:cNvPr id="0" name=""/>
        <dsp:cNvSpPr/>
      </dsp:nvSpPr>
      <dsp:spPr>
        <a:xfrm>
          <a:off x="4501155" y="218289"/>
          <a:ext cx="1399089" cy="69899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4572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200" b="1" i="0" kern="1200"/>
            <a:t>Hyperparameter Tuning</a:t>
          </a:r>
          <a:endParaRPr lang="en-CA" sz="1200" kern="1200"/>
        </a:p>
      </dsp:txBody>
      <dsp:txXfrm>
        <a:off x="4501155" y="218289"/>
        <a:ext cx="1399089" cy="465995"/>
      </dsp:txXfrm>
    </dsp:sp>
    <dsp:sp modelId="{DCA8AB41-79B9-A349-9FFE-CFAE57C2A80D}">
      <dsp:nvSpPr>
        <dsp:cNvPr id="0" name=""/>
        <dsp:cNvSpPr/>
      </dsp:nvSpPr>
      <dsp:spPr>
        <a:xfrm>
          <a:off x="4787715" y="684284"/>
          <a:ext cx="1399089" cy="130815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200" b="0" i="0" kern="1200"/>
            <a:t>Employed GridSearchCV for Optimal Parameters</a:t>
          </a:r>
          <a:endParaRPr lang="en-CA" sz="1200" kern="1200"/>
        </a:p>
      </dsp:txBody>
      <dsp:txXfrm>
        <a:off x="4826029" y="722598"/>
        <a:ext cx="1322461" cy="1231522"/>
      </dsp:txXfrm>
    </dsp:sp>
    <dsp:sp modelId="{5EF7CA0B-DBBD-4A4C-9B0F-6E416C04E8CA}">
      <dsp:nvSpPr>
        <dsp:cNvPr id="0" name=""/>
        <dsp:cNvSpPr/>
      </dsp:nvSpPr>
      <dsp:spPr>
        <a:xfrm>
          <a:off x="6112341" y="277120"/>
          <a:ext cx="449645" cy="34833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>
        <a:off x="6112341" y="346786"/>
        <a:ext cx="345145" cy="209000"/>
      </dsp:txXfrm>
    </dsp:sp>
    <dsp:sp modelId="{6E8B35C4-94B7-4C41-A896-70CC9B9016D5}">
      <dsp:nvSpPr>
        <dsp:cNvPr id="0" name=""/>
        <dsp:cNvSpPr/>
      </dsp:nvSpPr>
      <dsp:spPr>
        <a:xfrm>
          <a:off x="6748632" y="218289"/>
          <a:ext cx="1399089" cy="69899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4572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200" b="1" i="0" kern="1200"/>
            <a:t>Model Evaluation</a:t>
          </a:r>
          <a:endParaRPr lang="en-CA" sz="1200" kern="1200"/>
        </a:p>
      </dsp:txBody>
      <dsp:txXfrm>
        <a:off x="6748632" y="218289"/>
        <a:ext cx="1399089" cy="465995"/>
      </dsp:txXfrm>
    </dsp:sp>
    <dsp:sp modelId="{3B4EDE30-549B-9D4B-A595-69D9EAF4B88C}">
      <dsp:nvSpPr>
        <dsp:cNvPr id="0" name=""/>
        <dsp:cNvSpPr/>
      </dsp:nvSpPr>
      <dsp:spPr>
        <a:xfrm>
          <a:off x="7035192" y="684284"/>
          <a:ext cx="1399089" cy="130815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200" b="0" i="0" kern="1200"/>
            <a:t>Assessed Model Accuracy on Validation Data</a:t>
          </a:r>
          <a:endParaRPr lang="en-CA" sz="12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200" b="0" i="0" kern="1200"/>
            <a:t>Visualized Confusion Matrices</a:t>
          </a:r>
          <a:endParaRPr lang="en-CA" sz="1200" kern="1200"/>
        </a:p>
      </dsp:txBody>
      <dsp:txXfrm>
        <a:off x="7073506" y="722598"/>
        <a:ext cx="1322461" cy="1231522"/>
      </dsp:txXfrm>
    </dsp:sp>
    <dsp:sp modelId="{5EC0E1F8-1AED-0044-B6ED-F7139FE5F961}">
      <dsp:nvSpPr>
        <dsp:cNvPr id="0" name=""/>
        <dsp:cNvSpPr/>
      </dsp:nvSpPr>
      <dsp:spPr>
        <a:xfrm>
          <a:off x="8359818" y="277120"/>
          <a:ext cx="449645" cy="34833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>
        <a:off x="8359818" y="346786"/>
        <a:ext cx="345145" cy="209000"/>
      </dsp:txXfrm>
    </dsp:sp>
    <dsp:sp modelId="{813F21C5-4E8E-8447-9EE8-4865D9C62B14}">
      <dsp:nvSpPr>
        <dsp:cNvPr id="0" name=""/>
        <dsp:cNvSpPr/>
      </dsp:nvSpPr>
      <dsp:spPr>
        <a:xfrm>
          <a:off x="8996109" y="218289"/>
          <a:ext cx="1399089" cy="69899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4572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200" b="1" i="0" kern="1200"/>
            <a:t>Performance Comparison</a:t>
          </a:r>
          <a:endParaRPr lang="en-CA" sz="1200" kern="1200"/>
        </a:p>
      </dsp:txBody>
      <dsp:txXfrm>
        <a:off x="8996109" y="218289"/>
        <a:ext cx="1399089" cy="465995"/>
      </dsp:txXfrm>
    </dsp:sp>
    <dsp:sp modelId="{12E6344E-2DD0-734F-B2EC-CD4A1E98F5DD}">
      <dsp:nvSpPr>
        <dsp:cNvPr id="0" name=""/>
        <dsp:cNvSpPr/>
      </dsp:nvSpPr>
      <dsp:spPr>
        <a:xfrm>
          <a:off x="9282669" y="684284"/>
          <a:ext cx="1399089" cy="130815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200" b="0" i="0" kern="1200"/>
            <a:t>Determined Best Performing Model</a:t>
          </a:r>
          <a:endParaRPr lang="en-CA" sz="1200" kern="1200"/>
        </a:p>
      </dsp:txBody>
      <dsp:txXfrm>
        <a:off x="9320983" y="722598"/>
        <a:ext cx="1322461" cy="12315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41.png>
</file>

<file path=ppt/media/image42.png>
</file>

<file path=ppt/media/image43.png>
</file>

<file path=ppt/media/image44.png>
</file>

<file path=ppt/media/image45.jpeg>
</file>

<file path=ppt/media/image46.png>
</file>

<file path=ppt/media/image47.png>
</file>

<file path=ppt/media/image48.png>
</file>

<file path=ppt/media/image49.jpeg>
</file>

<file path=ppt/media/image5.png>
</file>

<file path=ppt/media/image50.png>
</file>

<file path=ppt/media/image51.png>
</file>

<file path=ppt/media/image52.jpe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10/16/23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10/16/23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10/16/23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10/16/23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GRoncador/IBM_Data_Science_Professional_Certificate/blob/main/Certificate%20Capstone%20Project/week1-3-labs-jupyter-spacex-Data%20wrangling.ipynb" TargetMode="External"/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Roncador/IBM_Data_Science_Professional_Certificate/blob/main/Certificate%20Capstone%20Project/week2-2-jupyter-labs-eda-dataviz.ipynb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Roncador/IBM_Data_Science_Professional_Certificate/blob/main/Certificate%20Capstone%20Project/week2-1-jupyter-labs-eda-sql-coursera_sqllite.ipynb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Roncador/IBM_Data_Science_Professional_Certificate/blob/main/Certificate%20Capstone%20Project/week3-1-lab_jupyter_launch_site_location.ipynb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Roncador/IBM_Data_Science_Professional_Certificate/blob/main/Certificate%20Capstone%20Project/week3-2-spacex_dash_app.ipynb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GRoncador/IBM_Data_Science_Professional_Certificate/blob/main/Certificate%20Capstone%20Project/week4-1-SpaceX_Machine%20Learning%20Prediction_Part_5.ipynb" TargetMode="External"/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3.pn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4.svg"/><Relationship Id="rId9" Type="http://schemas.microsoft.com/office/2007/relationships/diagramDrawing" Target="../diagrams/drawing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6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GRoncador/IBM_Data_Science_Professional_Certificate/tree/main/Certificate%20Capstone%20Project" TargetMode="Externa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4.xml"/><Relationship Id="rId13" Type="http://schemas.openxmlformats.org/officeDocument/2006/relationships/hyperlink" Target="https://github.com/GRoncador/IBM_Data_Science_Professional_Certificate/blob/main/Certificate%20Capstone%20Project/week1-1-jupyter-labs-spacex-data-collection-api.ipynb" TargetMode="External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12" Type="http://schemas.microsoft.com/office/2007/relationships/diagramDrawing" Target="../diagrams/drawing4.xm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3.xml"/><Relationship Id="rId11" Type="http://schemas.openxmlformats.org/officeDocument/2006/relationships/diagramColors" Target="../diagrams/colors4.xml"/><Relationship Id="rId5" Type="http://schemas.openxmlformats.org/officeDocument/2006/relationships/diagramQuickStyle" Target="../diagrams/quickStyle3.xml"/><Relationship Id="rId10" Type="http://schemas.openxmlformats.org/officeDocument/2006/relationships/diagramQuickStyle" Target="../diagrams/quickStyle4.xml"/><Relationship Id="rId4" Type="http://schemas.openxmlformats.org/officeDocument/2006/relationships/diagramLayout" Target="../diagrams/layout3.xml"/><Relationship Id="rId9" Type="http://schemas.openxmlformats.org/officeDocument/2006/relationships/diagramLayout" Target="../diagrams/layout4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GRoncador/IBM_Data_Science_Professional_Certificate/blob/main/Certificate%20Capstone%20Project/week1-2-jupyter-labs-webscraping.ipynb" TargetMode="External"/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Relationship Id="rId9" Type="http://schemas.openxmlformats.org/officeDocument/2006/relationships/hyperlink" Target="https://github.com/GRoncador/IBM_Data_Science_Professional_Certificate/blob/main/Certificate%20Capstone%20Project/week1-1-jupyter-labs-spacex-data-collection-api.ipynb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5" y="4568734"/>
            <a:ext cx="4550353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Gustavo Roncador Borges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October 2023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643605"/>
            <a:ext cx="8975652" cy="1990846"/>
          </a:xfrm>
          <a:prstGeom prst="rect">
            <a:avLst/>
          </a:prstGeom>
        </p:spPr>
        <p:txBody>
          <a:bodyPr lIns="91440" tIns="45720" rIns="91440" bIns="45720" numCol="1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Objective: Prepare Falcon 9 dataset for analysis.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Identified and and handled missing values.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Determined numerical and categorical columns.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Created labels for successful and unsuccessful landings.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48A5E87C-D421-BEF3-7E8C-81C155A0CC6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71894418"/>
              </p:ext>
            </p:extLst>
          </p:nvPr>
        </p:nvGraphicFramePr>
        <p:xfrm>
          <a:off x="770011" y="3287210"/>
          <a:ext cx="10855135" cy="29683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98889D-1D6A-849E-664D-49927D47CE4B}"/>
              </a:ext>
            </a:extLst>
          </p:cNvPr>
          <p:cNvSpPr txBox="1">
            <a:spLocks/>
          </p:cNvSpPr>
          <p:nvPr/>
        </p:nvSpPr>
        <p:spPr>
          <a:xfrm>
            <a:off x="820738" y="6138004"/>
            <a:ext cx="10464873" cy="401638"/>
          </a:xfrm>
          <a:prstGeom prst="rect">
            <a:avLst/>
          </a:prstGeom>
        </p:spPr>
        <p:txBody>
          <a:bodyPr vert="horz" lIns="91440" tIns="45720" rIns="91440" bIns="45720" numCol="1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400" i="1" dirty="0"/>
              <a:t>External reference: </a:t>
            </a:r>
            <a:r>
              <a:rPr lang="en-US" sz="1400" i="1" dirty="0">
                <a:hlinkClick r:id="rId8"/>
              </a:rPr>
              <a:t>GitHub Repository of Jupyter Notebook for SpaceX Data Wrangling</a:t>
            </a:r>
            <a:endParaRPr lang="en-US" sz="1400" i="1" dirty="0"/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594124"/>
            <a:ext cx="10515600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Success Rates by Launch Site &amp; Flight Number: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Different sites have varying success rates.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Success Rates by Launch Site &amp; Payload: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Showed no rockets launched for payload greater than 10,000 Kg at the VAFB-SLC launch site.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Success Rates by Orbit: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Displayed the success rate of different orbit types (e.g., SSO, GEO, and ES-L1 have higher success rates).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Success Rates by Orbit &amp; Flight Number: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Explored the relationship between Flight Number and Success for each Orbit type (number of flights appears related to success for LEO orbit).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Success Rates by Orbit &amp; Payload: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Revealed that heavy payloads have higher success rates in Polar, LEO, and ISS orbits.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Yearly Success Trend: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Plotted the average launch success trend, showing an increasing success rate from 2013 to 2020.</a:t>
            </a:r>
            <a:endParaRPr lang="en-US" sz="18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A2AFB5F0-C53D-EE27-A0C4-BFDA627E0371}"/>
              </a:ext>
            </a:extLst>
          </p:cNvPr>
          <p:cNvSpPr txBox="1">
            <a:spLocks/>
          </p:cNvSpPr>
          <p:nvPr/>
        </p:nvSpPr>
        <p:spPr>
          <a:xfrm>
            <a:off x="820738" y="6138004"/>
            <a:ext cx="10464873" cy="401638"/>
          </a:xfrm>
          <a:prstGeom prst="rect">
            <a:avLst/>
          </a:prstGeom>
        </p:spPr>
        <p:txBody>
          <a:bodyPr vert="horz" lIns="91440" tIns="45720" rIns="91440" bIns="45720" numCol="1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400" i="1" dirty="0"/>
              <a:t>External reference: </a:t>
            </a:r>
            <a:r>
              <a:rPr lang="en-US" sz="1400" i="1" dirty="0">
                <a:hlinkClick r:id="rId3"/>
              </a:rPr>
              <a:t>GitHub Repository of Jupyter Notebook for EDA with Data Visualization</a:t>
            </a:r>
            <a:endParaRPr lang="en-US" sz="1400" i="1" dirty="0"/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2078856"/>
            <a:ext cx="10781524" cy="3558017"/>
          </a:xfrm>
          <a:prstGeom prst="rect">
            <a:avLst/>
          </a:prstGeom>
        </p:spPr>
        <p:txBody>
          <a:bodyPr lIns="91440" tIns="45720" rIns="91440" bIns="45720" numCol="2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Unique Launch Sites: 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Display unique launch site names.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Launch Sites Starting with 'CCA': 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5 records of launch sites that start with 'CCA'.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Total Payload Mass by NASA (CRS): 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total payload mass carried by boosters launched by NASA (CRS).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Average Payload Mass of F9 v1.1: 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Calculate the average payload mass carried by booster version F9 v1.1.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First Successful Ground Pad Landing Date: 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date of the first successful landing outcome on a ground pad.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Successful Drone Ship Landings with Payload Constraints: 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Identify booster names with successful drone ship landings and payload mass between 4000 and 6000.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Mission Outcomes Count: 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Count the total number of successful and failure mission outcomes.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Max Payload Carriers: 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booster versions that carried the maximum payload mass.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Failure Landings in 2015: 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records displaying month names, failure landing outcomes on drone ships, booster versions, and launch sites for the year 2015.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 Outcomes Ranking: 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between June 4, 2010, and March 20, 2017, in descending order.</a:t>
            </a:r>
            <a:endParaRPr lang="en-US" sz="1400" dirty="0">
              <a:solidFill>
                <a:schemeClr val="accent3">
                  <a:lumMod val="25000"/>
                </a:schemeClr>
              </a:solidFill>
              <a:highlight>
                <a:srgbClr val="C0C0C0"/>
              </a:highlight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0CEE872B-9198-4C8E-C720-1F92F686CAD0}"/>
              </a:ext>
            </a:extLst>
          </p:cNvPr>
          <p:cNvSpPr txBox="1">
            <a:spLocks/>
          </p:cNvSpPr>
          <p:nvPr/>
        </p:nvSpPr>
        <p:spPr>
          <a:xfrm>
            <a:off x="820738" y="6138004"/>
            <a:ext cx="10464873" cy="401638"/>
          </a:xfrm>
          <a:prstGeom prst="rect">
            <a:avLst/>
          </a:prstGeom>
        </p:spPr>
        <p:txBody>
          <a:bodyPr vert="horz" lIns="91440" tIns="45720" rIns="91440" bIns="45720" numCol="1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400" i="1" dirty="0"/>
              <a:t>External reference: </a:t>
            </a:r>
            <a:r>
              <a:rPr lang="en-US" sz="1400" i="1" dirty="0">
                <a:hlinkClick r:id="rId3"/>
              </a:rPr>
              <a:t>GitHub Repository of Jupyter Notebook for EDA with SQL</a:t>
            </a:r>
            <a:endParaRPr lang="en-US" sz="1400" i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AD07AD-D767-D5A5-07A8-71EFF067E313}"/>
              </a:ext>
            </a:extLst>
          </p:cNvPr>
          <p:cNvSpPr txBox="1"/>
          <p:nvPr/>
        </p:nvSpPr>
        <p:spPr>
          <a:xfrm>
            <a:off x="820737" y="1466596"/>
            <a:ext cx="965435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These queries were executed to analyze SpaceX data within a Db2 database</a:t>
            </a: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2974738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Objective: Conducted an in-depth analysis of SpaceX launch site locations using Folium, a powerful interactive mapping library in Python.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Main Map Objects Created: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Markers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To precisely locate and identify each launch site on the map.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Circles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To provide a visual representation of the launch site areas for better understanding.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Marker Clusters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To group and categorize launch outcomes for quick assessment.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AC9DA424-08B8-6C53-36E9-CE7FBFCF290D}"/>
              </a:ext>
            </a:extLst>
          </p:cNvPr>
          <p:cNvSpPr txBox="1">
            <a:spLocks/>
          </p:cNvSpPr>
          <p:nvPr/>
        </p:nvSpPr>
        <p:spPr>
          <a:xfrm>
            <a:off x="820738" y="6138004"/>
            <a:ext cx="10464873" cy="401638"/>
          </a:xfrm>
          <a:prstGeom prst="rect">
            <a:avLst/>
          </a:prstGeom>
        </p:spPr>
        <p:txBody>
          <a:bodyPr vert="horz" lIns="91440" tIns="45720" rIns="91440" bIns="45720" numCol="1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400" i="1" dirty="0"/>
              <a:t>External reference: </a:t>
            </a:r>
            <a:r>
              <a:rPr lang="en-US" sz="1400" i="1" dirty="0">
                <a:hlinkClick r:id="rId3"/>
              </a:rPr>
              <a:t>GitHub Repository of Jupyter Notebook for Interactive Map with Folium </a:t>
            </a:r>
            <a:endParaRPr lang="en-US" sz="1400" i="1" dirty="0"/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570975"/>
            <a:ext cx="10687962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Objective: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 provide a user-friendly interface for real-time analysis of SpaceX launch data.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 enable stakeholders to make informed decisions based on visualized insights.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 enhance understanding of the factors affecting launch success, including payload mass and launch site selection.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Plots/Graphs: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Pie Chart: Visualizes the distribution of launch success for selected sites. Helps identify the most successful launch site.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Chart: Correlates payload mass with launch success and booster versions. Offers insights into mission outcomes.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Interactions: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 Site Dropdown: Allows users to select specific launch sites or view data for all sites.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 Range Slider: Permits the selection of payload mass ranges for analysis.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 sz="18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613342E8-E212-33F0-3974-8741E4622F45}"/>
              </a:ext>
            </a:extLst>
          </p:cNvPr>
          <p:cNvSpPr txBox="1">
            <a:spLocks/>
          </p:cNvSpPr>
          <p:nvPr/>
        </p:nvSpPr>
        <p:spPr>
          <a:xfrm>
            <a:off x="820738" y="6138004"/>
            <a:ext cx="10464873" cy="401638"/>
          </a:xfrm>
          <a:prstGeom prst="rect">
            <a:avLst/>
          </a:prstGeom>
        </p:spPr>
        <p:txBody>
          <a:bodyPr vert="horz" lIns="91440" tIns="45720" rIns="91440" bIns="45720" numCol="1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400" i="1" dirty="0"/>
              <a:t>External reference: </a:t>
            </a:r>
            <a:r>
              <a:rPr lang="en-US" sz="1400" i="1" dirty="0">
                <a:hlinkClick r:id="rId3"/>
              </a:rPr>
              <a:t>GitHub Repository of Jupyter Notebook for Interactive Dashboard</a:t>
            </a:r>
            <a:endParaRPr lang="en-US" sz="1400" i="1" dirty="0"/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478384"/>
            <a:ext cx="9745589" cy="195061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1800" dirty="0"/>
              <a:t>Built, Evaluated, Improved, and Determined Best Performing Model</a:t>
            </a:r>
          </a:p>
          <a:p>
            <a:r>
              <a:rPr lang="en-US" sz="1800" dirty="0"/>
              <a:t>Conducted Exploratory Data Analysis</a:t>
            </a:r>
          </a:p>
          <a:p>
            <a:r>
              <a:rPr lang="en-US" sz="1800" dirty="0"/>
              <a:t>Engineered Training Labels</a:t>
            </a:r>
          </a:p>
          <a:p>
            <a:r>
              <a:rPr lang="en-US" sz="1800" dirty="0"/>
              <a:t>Standardized Data</a:t>
            </a:r>
          </a:p>
          <a:p>
            <a:r>
              <a:rPr lang="en-US" sz="1800" dirty="0"/>
              <a:t>Split Data (Train-Test Split)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61616786-4BE1-B082-E575-CBE83E252DD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10119063"/>
              </p:ext>
            </p:extLst>
          </p:nvPr>
        </p:nvGraphicFramePr>
        <p:xfrm>
          <a:off x="770012" y="3599767"/>
          <a:ext cx="10687960" cy="22107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74089782-5154-778A-7837-1F06C0498E15}"/>
              </a:ext>
            </a:extLst>
          </p:cNvPr>
          <p:cNvSpPr txBox="1">
            <a:spLocks/>
          </p:cNvSpPr>
          <p:nvPr/>
        </p:nvSpPr>
        <p:spPr>
          <a:xfrm>
            <a:off x="820738" y="6138004"/>
            <a:ext cx="10464873" cy="401638"/>
          </a:xfrm>
          <a:prstGeom prst="rect">
            <a:avLst/>
          </a:prstGeom>
        </p:spPr>
        <p:txBody>
          <a:bodyPr vert="horz" lIns="91440" tIns="45720" rIns="91440" bIns="45720" numCol="1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400" i="1" dirty="0"/>
              <a:t>External reference: </a:t>
            </a:r>
            <a:r>
              <a:rPr lang="en-US" sz="1400" i="1" dirty="0">
                <a:hlinkClick r:id="rId8"/>
              </a:rPr>
              <a:t>GitHub Repository of Python Code for Predictive Analysis</a:t>
            </a:r>
            <a:endParaRPr lang="en-US" sz="1400" i="1" dirty="0"/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416690" y="1617305"/>
            <a:ext cx="11331614" cy="4609876"/>
          </a:xfrm>
          <a:prstGeom prst="rect">
            <a:avLst/>
          </a:prstGeom>
        </p:spPr>
        <p:txBody>
          <a:bodyPr vert="horz" lIns="91440" tIns="45720" rIns="91440" bIns="45720" numCol="2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CCAFS SLC-40 has the highest success rate at 60%.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KSC LC-39A and VAFB SLC-4E have success rates of 77%.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most frequent orbit types are GTO, ISS, and VLEO.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 rates vary by orbit type.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SSE, HEO, GEO, and ES-L1 orbits have a 100% success rate.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Other orbit types show varying success rates.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Multiple machine learning models, including Logistic Regression, SVM, Decision Tree, and KNN, performed equally well, achieving an accuracy of 83.33%.</a:t>
            </a:r>
          </a:p>
          <a:p>
            <a:pPr algn="ctr">
              <a:lnSpc>
                <a:spcPct val="12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</a:t>
            </a: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20000"/>
              </a:lnSpc>
            </a:pPr>
            <a:endParaRPr lang="en-US" sz="1800" dirty="0"/>
          </a:p>
          <a:p>
            <a:pPr marL="457200" lvl="1" indent="0">
              <a:lnSpc>
                <a:spcPct val="120000"/>
              </a:lnSpc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A4E8A034-6F6D-2AF1-90E0-88438AAF6E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7811" y="2354202"/>
            <a:ext cx="6028135" cy="3141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366123" y="4042457"/>
            <a:ext cx="11323376" cy="2022676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scatter plot illustrates the relationship between the flight number (x-axis) and the launch site (y-axis).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18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Findings</a:t>
            </a:r>
            <a:r>
              <a:rPr lang="en-CA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CA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CCAFS LC-40: No strong relationship between flight number and success rate. Success appears consistent across various flight numbers.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CA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KSC LC-39A: Similarly, no strong correlation between flight number and success rate. Success rates vary across flight numbers.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CA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VAFB SLC 4E: Success rates appear consistent, regardless of flight number.</a:t>
            </a:r>
            <a:endParaRPr lang="en-US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 descr="A graph showing flight number&#10;&#10;Description automatically generated">
            <a:extLst>
              <a:ext uri="{FF2B5EF4-FFF2-40B4-BE49-F238E27FC236}">
                <a16:creationId xmlns:a16="http://schemas.microsoft.com/office/drawing/2014/main" id="{1E8FCDBA-D6E5-1D19-6516-1F47D25A04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000" y="1593393"/>
            <a:ext cx="11520000" cy="2293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534365" y="4074243"/>
            <a:ext cx="11123270" cy="2189727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scatter plot illustrates the relationship between payload mass (x-axis) and launch site (y-axis).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18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Findings</a:t>
            </a:r>
            <a:r>
              <a:rPr lang="en-CA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CA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VAFB-SLC: No rockets launched for heavy payload mass (greater than 10,000).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CA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Other Launch Sites: Rockets launched for a range of payload masses.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CA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launch site affects payload capacity and handling.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6" name="Picture 5" descr="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F772F530-6A3E-BC61-6EE3-6C5AEDC952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11" y="1542098"/>
            <a:ext cx="11520000" cy="2293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245A9F99-D9B1-4094-A2E2-B90AC1DB7B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7FAF607-473A-4A43-A23D-BBFF5C4117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6094105" y="802955"/>
            <a:ext cx="4977976" cy="14540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3600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Outline</a:t>
            </a:r>
          </a:p>
        </p:txBody>
      </p:sp>
      <p:pic>
        <p:nvPicPr>
          <p:cNvPr id="37" name="Graphic 36" descr="Bullseye">
            <a:extLst>
              <a:ext uri="{FF2B5EF4-FFF2-40B4-BE49-F238E27FC236}">
                <a16:creationId xmlns:a16="http://schemas.microsoft.com/office/drawing/2014/main" id="{DA40F41C-15C0-49C3-6CF8-245AFA1A29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86951" y="1793846"/>
            <a:ext cx="3620021" cy="3620021"/>
          </a:xfrm>
          <a:prstGeom prst="rect">
            <a:avLst/>
          </a:prstGeom>
        </p:spPr>
      </p:pic>
      <p:grpSp>
        <p:nvGrpSpPr>
          <p:cNvPr id="38" name="Group 37">
            <a:extLst>
              <a:ext uri="{FF2B5EF4-FFF2-40B4-BE49-F238E27FC236}">
                <a16:creationId xmlns:a16="http://schemas.microsoft.com/office/drawing/2014/main" id="{C5F6476F-D303-44D3-B30F-1BA348F0F6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2635" y="52996"/>
            <a:ext cx="5928607" cy="6805005"/>
            <a:chOff x="6095999" y="52996"/>
            <a:chExt cx="6093363" cy="6805005"/>
          </a:xfrm>
          <a:solidFill>
            <a:schemeClr val="accent5">
              <a:alpha val="10000"/>
            </a:schemeClr>
          </a:solidFill>
        </p:grpSpPr>
        <p:sp>
          <p:nvSpPr>
            <p:cNvPr id="39" name="Freeform: Shape 30">
              <a:extLst>
                <a:ext uri="{FF2B5EF4-FFF2-40B4-BE49-F238E27FC236}">
                  <a16:creationId xmlns:a16="http://schemas.microsoft.com/office/drawing/2014/main" id="{C972EB4B-0539-4430-9340-8117B9D7C3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6001" y="52996"/>
              <a:ext cx="6093361" cy="6805003"/>
            </a:xfrm>
            <a:custGeom>
              <a:avLst/>
              <a:gdLst>
                <a:gd name="connsiteX0" fmla="*/ 3391253 w 5890489"/>
                <a:gd name="connsiteY0" fmla="*/ 0 h 6578438"/>
                <a:gd name="connsiteX1" fmla="*/ 3434974 w 5890489"/>
                <a:gd name="connsiteY1" fmla="*/ 646 h 6578438"/>
                <a:gd name="connsiteX2" fmla="*/ 3522419 w 5890489"/>
                <a:gd name="connsiteY2" fmla="*/ 2712 h 6578438"/>
                <a:gd name="connsiteX3" fmla="*/ 3610261 w 5890489"/>
                <a:gd name="connsiteY3" fmla="*/ 6458 h 6578438"/>
                <a:gd name="connsiteX4" fmla="*/ 3786872 w 5890489"/>
                <a:gd name="connsiteY4" fmla="*/ 20667 h 6578438"/>
                <a:gd name="connsiteX5" fmla="*/ 3962291 w 5890489"/>
                <a:gd name="connsiteY5" fmla="*/ 43530 h 6578438"/>
                <a:gd name="connsiteX6" fmla="*/ 4135855 w 5890489"/>
                <a:gd name="connsiteY6" fmla="*/ 75176 h 6578438"/>
                <a:gd name="connsiteX7" fmla="*/ 4307299 w 5890489"/>
                <a:gd name="connsiteY7" fmla="*/ 114315 h 6578438"/>
                <a:gd name="connsiteX8" fmla="*/ 4476358 w 5890489"/>
                <a:gd name="connsiteY8" fmla="*/ 160816 h 6578438"/>
                <a:gd name="connsiteX9" fmla="*/ 4559829 w 5890489"/>
                <a:gd name="connsiteY9" fmla="*/ 186779 h 6578438"/>
                <a:gd name="connsiteX10" fmla="*/ 4642901 w 5890489"/>
                <a:gd name="connsiteY10" fmla="*/ 213648 h 6578438"/>
                <a:gd name="connsiteX11" fmla="*/ 5280847 w 5890489"/>
                <a:gd name="connsiteY11" fmla="*/ 485936 h 6578438"/>
                <a:gd name="connsiteX12" fmla="*/ 5865400 w 5890489"/>
                <a:gd name="connsiteY12" fmla="*/ 851099 h 6578438"/>
                <a:gd name="connsiteX13" fmla="*/ 5890489 w 5890489"/>
                <a:gd name="connsiteY13" fmla="*/ 870950 h 6578438"/>
                <a:gd name="connsiteX14" fmla="*/ 5890489 w 5890489"/>
                <a:gd name="connsiteY14" fmla="*/ 1321814 h 6578438"/>
                <a:gd name="connsiteX15" fmla="*/ 5887395 w 5890489"/>
                <a:gd name="connsiteY15" fmla="*/ 1318952 h 6578438"/>
                <a:gd name="connsiteX16" fmla="*/ 5830291 w 5890489"/>
                <a:gd name="connsiteY16" fmla="*/ 1265992 h 6578438"/>
                <a:gd name="connsiteX17" fmla="*/ 5815981 w 5890489"/>
                <a:gd name="connsiteY17" fmla="*/ 1252687 h 6578438"/>
                <a:gd name="connsiteX18" fmla="*/ 5801142 w 5890489"/>
                <a:gd name="connsiteY18" fmla="*/ 1240158 h 6578438"/>
                <a:gd name="connsiteX19" fmla="*/ 5771464 w 5890489"/>
                <a:gd name="connsiteY19" fmla="*/ 1214969 h 6578438"/>
                <a:gd name="connsiteX20" fmla="*/ 5651030 w 5890489"/>
                <a:gd name="connsiteY20" fmla="*/ 1115767 h 6578438"/>
                <a:gd name="connsiteX21" fmla="*/ 5123183 w 5890489"/>
                <a:gd name="connsiteY21" fmla="*/ 780443 h 6578438"/>
                <a:gd name="connsiteX22" fmla="*/ 4533860 w 5890489"/>
                <a:gd name="connsiteY22" fmla="*/ 567701 h 6578438"/>
                <a:gd name="connsiteX23" fmla="*/ 4457281 w 5890489"/>
                <a:gd name="connsiteY23" fmla="*/ 550780 h 6578438"/>
                <a:gd name="connsiteX24" fmla="*/ 4380568 w 5890489"/>
                <a:gd name="connsiteY24" fmla="*/ 535279 h 6578438"/>
                <a:gd name="connsiteX25" fmla="*/ 4303325 w 5890489"/>
                <a:gd name="connsiteY25" fmla="*/ 522879 h 6578438"/>
                <a:gd name="connsiteX26" fmla="*/ 4264769 w 5890489"/>
                <a:gd name="connsiteY26" fmla="*/ 516679 h 6578438"/>
                <a:gd name="connsiteX27" fmla="*/ 4226082 w 5890489"/>
                <a:gd name="connsiteY27" fmla="*/ 511253 h 6578438"/>
                <a:gd name="connsiteX28" fmla="*/ 4070934 w 5890489"/>
                <a:gd name="connsiteY28" fmla="*/ 494848 h 6578438"/>
                <a:gd name="connsiteX29" fmla="*/ 3915521 w 5890489"/>
                <a:gd name="connsiteY29" fmla="*/ 486065 h 6578438"/>
                <a:gd name="connsiteX30" fmla="*/ 3760241 w 5890489"/>
                <a:gd name="connsiteY30" fmla="*/ 484257 h 6578438"/>
                <a:gd name="connsiteX31" fmla="*/ 3682734 w 5890489"/>
                <a:gd name="connsiteY31" fmla="*/ 486581 h 6578438"/>
                <a:gd name="connsiteX32" fmla="*/ 3605491 w 5890489"/>
                <a:gd name="connsiteY32" fmla="*/ 488907 h 6578438"/>
                <a:gd name="connsiteX33" fmla="*/ 3527454 w 5890489"/>
                <a:gd name="connsiteY33" fmla="*/ 493169 h 6578438"/>
                <a:gd name="connsiteX34" fmla="*/ 3449151 w 5890489"/>
                <a:gd name="connsiteY34" fmla="*/ 498336 h 6578438"/>
                <a:gd name="connsiteX35" fmla="*/ 3410067 w 5890489"/>
                <a:gd name="connsiteY35" fmla="*/ 500532 h 6578438"/>
                <a:gd name="connsiteX36" fmla="*/ 3371246 w 5890489"/>
                <a:gd name="connsiteY36" fmla="*/ 504279 h 6578438"/>
                <a:gd name="connsiteX37" fmla="*/ 3293739 w 5890489"/>
                <a:gd name="connsiteY37" fmla="*/ 511512 h 6578438"/>
                <a:gd name="connsiteX38" fmla="*/ 2689445 w 5890489"/>
                <a:gd name="connsiteY38" fmla="*/ 610198 h 6578438"/>
                <a:gd name="connsiteX39" fmla="*/ 2117875 w 5890489"/>
                <a:gd name="connsiteY39" fmla="*/ 800335 h 6578438"/>
                <a:gd name="connsiteX40" fmla="*/ 1981276 w 5890489"/>
                <a:gd name="connsiteY40" fmla="*/ 865566 h 6578438"/>
                <a:gd name="connsiteX41" fmla="*/ 1847991 w 5890489"/>
                <a:gd name="connsiteY41" fmla="*/ 938676 h 6578438"/>
                <a:gd name="connsiteX42" fmla="*/ 1783069 w 5890489"/>
                <a:gd name="connsiteY42" fmla="*/ 978718 h 6578438"/>
                <a:gd name="connsiteX43" fmla="*/ 1750609 w 5890489"/>
                <a:gd name="connsiteY43" fmla="*/ 998869 h 6578438"/>
                <a:gd name="connsiteX44" fmla="*/ 1734312 w 5890489"/>
                <a:gd name="connsiteY44" fmla="*/ 1008945 h 6578438"/>
                <a:gd name="connsiteX45" fmla="*/ 1718547 w 5890489"/>
                <a:gd name="connsiteY45" fmla="*/ 1019924 h 6578438"/>
                <a:gd name="connsiteX46" fmla="*/ 1655481 w 5890489"/>
                <a:gd name="connsiteY46" fmla="*/ 1063582 h 6578438"/>
                <a:gd name="connsiteX47" fmla="*/ 1593077 w 5890489"/>
                <a:gd name="connsiteY47" fmla="*/ 1108664 h 6578438"/>
                <a:gd name="connsiteX48" fmla="*/ 1532263 w 5890489"/>
                <a:gd name="connsiteY48" fmla="*/ 1156197 h 6578438"/>
                <a:gd name="connsiteX49" fmla="*/ 1472509 w 5890489"/>
                <a:gd name="connsiteY49" fmla="*/ 1205152 h 6578438"/>
                <a:gd name="connsiteX50" fmla="*/ 1414212 w 5890489"/>
                <a:gd name="connsiteY50" fmla="*/ 1256175 h 6578438"/>
                <a:gd name="connsiteX51" fmla="*/ 1357242 w 5890489"/>
                <a:gd name="connsiteY51" fmla="*/ 1308359 h 6578438"/>
                <a:gd name="connsiteX52" fmla="*/ 1153072 w 5890489"/>
                <a:gd name="connsiteY52" fmla="*/ 1529498 h 6578438"/>
                <a:gd name="connsiteX53" fmla="*/ 1002694 w 5890489"/>
                <a:gd name="connsiteY53" fmla="*/ 1770658 h 6578438"/>
                <a:gd name="connsiteX54" fmla="*/ 974076 w 5890489"/>
                <a:gd name="connsiteY54" fmla="*/ 1835371 h 6578438"/>
                <a:gd name="connsiteX55" fmla="*/ 949564 w 5890489"/>
                <a:gd name="connsiteY55" fmla="*/ 1903573 h 6578438"/>
                <a:gd name="connsiteX56" fmla="*/ 927173 w 5890489"/>
                <a:gd name="connsiteY56" fmla="*/ 1974229 h 6578438"/>
                <a:gd name="connsiteX57" fmla="*/ 906107 w 5890489"/>
                <a:gd name="connsiteY57" fmla="*/ 2046952 h 6578438"/>
                <a:gd name="connsiteX58" fmla="*/ 751092 w 5890489"/>
                <a:gd name="connsiteY58" fmla="*/ 2676266 h 6578438"/>
                <a:gd name="connsiteX59" fmla="*/ 547189 w 5890489"/>
                <a:gd name="connsiteY59" fmla="*/ 3308422 h 6578438"/>
                <a:gd name="connsiteX60" fmla="*/ 441195 w 5890489"/>
                <a:gd name="connsiteY60" fmla="*/ 3866306 h 6578438"/>
                <a:gd name="connsiteX61" fmla="*/ 527182 w 5890489"/>
                <a:gd name="connsiteY61" fmla="*/ 4439174 h 6578438"/>
                <a:gd name="connsiteX62" fmla="*/ 775073 w 5890489"/>
                <a:gd name="connsiteY62" fmla="*/ 4987240 h 6578438"/>
                <a:gd name="connsiteX63" fmla="*/ 943206 w 5890489"/>
                <a:gd name="connsiteY63" fmla="*/ 5244933 h 6578438"/>
                <a:gd name="connsiteX64" fmla="*/ 1133728 w 5890489"/>
                <a:gd name="connsiteY64" fmla="*/ 5490356 h 6578438"/>
                <a:gd name="connsiteX65" fmla="*/ 1359626 w 5890489"/>
                <a:gd name="connsiteY65" fmla="*/ 5709815 h 6578438"/>
                <a:gd name="connsiteX66" fmla="*/ 1481254 w 5890489"/>
                <a:gd name="connsiteY66" fmla="*/ 5809146 h 6578438"/>
                <a:gd name="connsiteX67" fmla="*/ 1543260 w 5890489"/>
                <a:gd name="connsiteY67" fmla="*/ 5856940 h 6578438"/>
                <a:gd name="connsiteX68" fmla="*/ 1607518 w 5890489"/>
                <a:gd name="connsiteY68" fmla="*/ 5901374 h 6578438"/>
                <a:gd name="connsiteX69" fmla="*/ 2145566 w 5890489"/>
                <a:gd name="connsiteY69" fmla="*/ 6193814 h 6578438"/>
                <a:gd name="connsiteX70" fmla="*/ 2214991 w 5890489"/>
                <a:gd name="connsiteY70" fmla="*/ 6221844 h 6578438"/>
                <a:gd name="connsiteX71" fmla="*/ 2249307 w 5890489"/>
                <a:gd name="connsiteY71" fmla="*/ 6236182 h 6578438"/>
                <a:gd name="connsiteX72" fmla="*/ 2284285 w 5890489"/>
                <a:gd name="connsiteY72" fmla="*/ 6248711 h 6578438"/>
                <a:gd name="connsiteX73" fmla="*/ 2354241 w 5890489"/>
                <a:gd name="connsiteY73" fmla="*/ 6273124 h 6578438"/>
                <a:gd name="connsiteX74" fmla="*/ 2371597 w 5890489"/>
                <a:gd name="connsiteY74" fmla="*/ 6279324 h 6578438"/>
                <a:gd name="connsiteX75" fmla="*/ 2387894 w 5890489"/>
                <a:gd name="connsiteY75" fmla="*/ 6287719 h 6578438"/>
                <a:gd name="connsiteX76" fmla="*/ 2421414 w 5890489"/>
                <a:gd name="connsiteY76" fmla="*/ 6302186 h 6578438"/>
                <a:gd name="connsiteX77" fmla="*/ 2489117 w 5890489"/>
                <a:gd name="connsiteY77" fmla="*/ 6329441 h 6578438"/>
                <a:gd name="connsiteX78" fmla="*/ 2522902 w 5890489"/>
                <a:gd name="connsiteY78" fmla="*/ 6343134 h 6578438"/>
                <a:gd name="connsiteX79" fmla="*/ 2556953 w 5890489"/>
                <a:gd name="connsiteY79" fmla="*/ 6356051 h 6578438"/>
                <a:gd name="connsiteX80" fmla="*/ 2695009 w 5890489"/>
                <a:gd name="connsiteY80" fmla="*/ 6401905 h 6578438"/>
                <a:gd name="connsiteX81" fmla="*/ 3268035 w 5890489"/>
                <a:gd name="connsiteY81" fmla="*/ 6501238 h 6578438"/>
                <a:gd name="connsiteX82" fmla="*/ 3341038 w 5890489"/>
                <a:gd name="connsiteY82" fmla="*/ 6506145 h 6578438"/>
                <a:gd name="connsiteX83" fmla="*/ 3414703 w 5890489"/>
                <a:gd name="connsiteY83" fmla="*/ 6507050 h 6578438"/>
                <a:gd name="connsiteX84" fmla="*/ 3488237 w 5890489"/>
                <a:gd name="connsiteY84" fmla="*/ 6508212 h 6578438"/>
                <a:gd name="connsiteX85" fmla="*/ 3524142 w 5890489"/>
                <a:gd name="connsiteY85" fmla="*/ 6507955 h 6578438"/>
                <a:gd name="connsiteX86" fmla="*/ 3559252 w 5890489"/>
                <a:gd name="connsiteY86" fmla="*/ 6506921 h 6578438"/>
                <a:gd name="connsiteX87" fmla="*/ 3629207 w 5890489"/>
                <a:gd name="connsiteY87" fmla="*/ 6503045 h 6578438"/>
                <a:gd name="connsiteX88" fmla="*/ 3698633 w 5890489"/>
                <a:gd name="connsiteY88" fmla="*/ 6496845 h 6578438"/>
                <a:gd name="connsiteX89" fmla="*/ 3733213 w 5890489"/>
                <a:gd name="connsiteY89" fmla="*/ 6493357 h 6578438"/>
                <a:gd name="connsiteX90" fmla="*/ 3767529 w 5890489"/>
                <a:gd name="connsiteY90" fmla="*/ 6488707 h 6578438"/>
                <a:gd name="connsiteX91" fmla="*/ 3801845 w 5890489"/>
                <a:gd name="connsiteY91" fmla="*/ 6484057 h 6578438"/>
                <a:gd name="connsiteX92" fmla="*/ 3835895 w 5890489"/>
                <a:gd name="connsiteY92" fmla="*/ 6478116 h 6578438"/>
                <a:gd name="connsiteX93" fmla="*/ 4364801 w 5890489"/>
                <a:gd name="connsiteY93" fmla="*/ 6308517 h 6578438"/>
                <a:gd name="connsiteX94" fmla="*/ 4861379 w 5890489"/>
                <a:gd name="connsiteY94" fmla="*/ 6000576 h 6578438"/>
                <a:gd name="connsiteX95" fmla="*/ 5341263 w 5890489"/>
                <a:gd name="connsiteY95" fmla="*/ 5605834 h 6578438"/>
                <a:gd name="connsiteX96" fmla="*/ 5587301 w 5890489"/>
                <a:gd name="connsiteY96" fmla="*/ 5390379 h 6578438"/>
                <a:gd name="connsiteX97" fmla="*/ 5849105 w 5890489"/>
                <a:gd name="connsiteY97" fmla="*/ 5176344 h 6578438"/>
                <a:gd name="connsiteX98" fmla="*/ 5890489 w 5890489"/>
                <a:gd name="connsiteY98" fmla="*/ 5145260 h 6578438"/>
                <a:gd name="connsiteX99" fmla="*/ 5890489 w 5890489"/>
                <a:gd name="connsiteY99" fmla="*/ 5995323 h 6578438"/>
                <a:gd name="connsiteX100" fmla="*/ 5811477 w 5890489"/>
                <a:gd name="connsiteY100" fmla="*/ 6077819 h 6578438"/>
                <a:gd name="connsiteX101" fmla="*/ 5301384 w 5890489"/>
                <a:gd name="connsiteY101" fmla="*/ 6542958 h 6578438"/>
                <a:gd name="connsiteX102" fmla="*/ 5252008 w 5890489"/>
                <a:gd name="connsiteY102" fmla="*/ 6578438 h 6578438"/>
                <a:gd name="connsiteX103" fmla="*/ 1653730 w 5890489"/>
                <a:gd name="connsiteY103" fmla="*/ 6578438 h 6578438"/>
                <a:gd name="connsiteX104" fmla="*/ 1549768 w 5890489"/>
                <a:gd name="connsiteY104" fmla="*/ 6488821 h 6578438"/>
                <a:gd name="connsiteX105" fmla="*/ 1298282 w 5890489"/>
                <a:gd name="connsiteY105" fmla="*/ 6243932 h 6578438"/>
                <a:gd name="connsiteX106" fmla="*/ 1237999 w 5890489"/>
                <a:gd name="connsiteY106" fmla="*/ 6181671 h 6578438"/>
                <a:gd name="connsiteX107" fmla="*/ 1179967 w 5890489"/>
                <a:gd name="connsiteY107" fmla="*/ 6117862 h 6578438"/>
                <a:gd name="connsiteX108" fmla="*/ 1121936 w 5890489"/>
                <a:gd name="connsiteY108" fmla="*/ 6054569 h 6578438"/>
                <a:gd name="connsiteX109" fmla="*/ 1065628 w 5890489"/>
                <a:gd name="connsiteY109" fmla="*/ 5990243 h 6578438"/>
                <a:gd name="connsiteX110" fmla="*/ 954335 w 5890489"/>
                <a:gd name="connsiteY110" fmla="*/ 5861460 h 6578438"/>
                <a:gd name="connsiteX111" fmla="*/ 898953 w 5890489"/>
                <a:gd name="connsiteY111" fmla="*/ 5797393 h 6578438"/>
                <a:gd name="connsiteX112" fmla="*/ 842908 w 5890489"/>
                <a:gd name="connsiteY112" fmla="*/ 5733582 h 6578438"/>
                <a:gd name="connsiteX113" fmla="*/ 622442 w 5890489"/>
                <a:gd name="connsiteY113" fmla="*/ 5471884 h 6578438"/>
                <a:gd name="connsiteX114" fmla="*/ 425559 w 5890489"/>
                <a:gd name="connsiteY114" fmla="*/ 5190036 h 6578438"/>
                <a:gd name="connsiteX115" fmla="*/ 123877 w 5890489"/>
                <a:gd name="connsiteY115" fmla="*/ 4564210 h 6578438"/>
                <a:gd name="connsiteX116" fmla="*/ 130 w 5890489"/>
                <a:gd name="connsiteY116" fmla="*/ 3865530 h 6578438"/>
                <a:gd name="connsiteX117" fmla="*/ 30602 w 5890489"/>
                <a:gd name="connsiteY117" fmla="*/ 3505793 h 6578438"/>
                <a:gd name="connsiteX118" fmla="*/ 126924 w 5890489"/>
                <a:gd name="connsiteY118" fmla="*/ 3157164 h 6578438"/>
                <a:gd name="connsiteX119" fmla="*/ 334803 w 5890489"/>
                <a:gd name="connsiteY119" fmla="*/ 2560530 h 6578438"/>
                <a:gd name="connsiteX120" fmla="*/ 381176 w 5890489"/>
                <a:gd name="connsiteY120" fmla="*/ 2409144 h 6578438"/>
                <a:gd name="connsiteX121" fmla="*/ 425825 w 5890489"/>
                <a:gd name="connsiteY121" fmla="*/ 2255819 h 6578438"/>
                <a:gd name="connsiteX122" fmla="*/ 470210 w 5890489"/>
                <a:gd name="connsiteY122" fmla="*/ 2099523 h 6578438"/>
                <a:gd name="connsiteX123" fmla="*/ 492998 w 5890489"/>
                <a:gd name="connsiteY123" fmla="*/ 2020213 h 6578438"/>
                <a:gd name="connsiteX124" fmla="*/ 517509 w 5890489"/>
                <a:gd name="connsiteY124" fmla="*/ 1939224 h 6578438"/>
                <a:gd name="connsiteX125" fmla="*/ 544007 w 5890489"/>
                <a:gd name="connsiteY125" fmla="*/ 1857201 h 6578438"/>
                <a:gd name="connsiteX126" fmla="*/ 573288 w 5890489"/>
                <a:gd name="connsiteY126" fmla="*/ 1774274 h 6578438"/>
                <a:gd name="connsiteX127" fmla="*/ 606146 w 5890489"/>
                <a:gd name="connsiteY127" fmla="*/ 1690832 h 6578438"/>
                <a:gd name="connsiteX128" fmla="*/ 644569 w 5890489"/>
                <a:gd name="connsiteY128" fmla="*/ 1607775 h 6578438"/>
                <a:gd name="connsiteX129" fmla="*/ 837874 w 5890489"/>
                <a:gd name="connsiteY129" fmla="*/ 1297638 h 6578438"/>
                <a:gd name="connsiteX130" fmla="*/ 1069602 w 5890489"/>
                <a:gd name="connsiteY130" fmla="*/ 1032194 h 6578438"/>
                <a:gd name="connsiteX131" fmla="*/ 1130548 w 5890489"/>
                <a:gd name="connsiteY131" fmla="*/ 970839 h 6578438"/>
                <a:gd name="connsiteX132" fmla="*/ 1192024 w 5890489"/>
                <a:gd name="connsiteY132" fmla="*/ 910129 h 6578438"/>
                <a:gd name="connsiteX133" fmla="*/ 1255356 w 5890489"/>
                <a:gd name="connsiteY133" fmla="*/ 850841 h 6578438"/>
                <a:gd name="connsiteX134" fmla="*/ 1319614 w 5890489"/>
                <a:gd name="connsiteY134" fmla="*/ 792068 h 6578438"/>
                <a:gd name="connsiteX135" fmla="*/ 1385728 w 5890489"/>
                <a:gd name="connsiteY135" fmla="*/ 734975 h 6578438"/>
                <a:gd name="connsiteX136" fmla="*/ 1452768 w 5890489"/>
                <a:gd name="connsiteY136" fmla="*/ 678528 h 6578438"/>
                <a:gd name="connsiteX137" fmla="*/ 1469594 w 5890489"/>
                <a:gd name="connsiteY137" fmla="*/ 664449 h 6578438"/>
                <a:gd name="connsiteX138" fmla="*/ 1487083 w 5890489"/>
                <a:gd name="connsiteY138" fmla="*/ 651015 h 6578438"/>
                <a:gd name="connsiteX139" fmla="*/ 1522193 w 5890489"/>
                <a:gd name="connsiteY139" fmla="*/ 624277 h 6578438"/>
                <a:gd name="connsiteX140" fmla="*/ 1592415 w 5890489"/>
                <a:gd name="connsiteY140" fmla="*/ 570671 h 6578438"/>
                <a:gd name="connsiteX141" fmla="*/ 1738287 w 5890489"/>
                <a:gd name="connsiteY141" fmla="*/ 469402 h 6578438"/>
                <a:gd name="connsiteX142" fmla="*/ 1890918 w 5890489"/>
                <a:gd name="connsiteY142" fmla="*/ 376530 h 6578438"/>
                <a:gd name="connsiteX143" fmla="*/ 2555363 w 5890489"/>
                <a:gd name="connsiteY143" fmla="*/ 105274 h 6578438"/>
                <a:gd name="connsiteX144" fmla="*/ 3259291 w 5890489"/>
                <a:gd name="connsiteY144" fmla="*/ 3229 h 6578438"/>
                <a:gd name="connsiteX145" fmla="*/ 3347265 w 5890489"/>
                <a:gd name="connsiteY145" fmla="*/ 903 h 6578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5890489" h="6578438">
                  <a:moveTo>
                    <a:pt x="3391253" y="0"/>
                  </a:moveTo>
                  <a:lnTo>
                    <a:pt x="3434974" y="646"/>
                  </a:lnTo>
                  <a:lnTo>
                    <a:pt x="3522419" y="2712"/>
                  </a:lnTo>
                  <a:cubicBezTo>
                    <a:pt x="3551567" y="3488"/>
                    <a:pt x="3580451" y="3746"/>
                    <a:pt x="3610261" y="6458"/>
                  </a:cubicBezTo>
                  <a:cubicBezTo>
                    <a:pt x="3669353" y="10850"/>
                    <a:pt x="3728179" y="14337"/>
                    <a:pt x="3786872" y="20667"/>
                  </a:cubicBezTo>
                  <a:lnTo>
                    <a:pt x="3962291" y="43530"/>
                  </a:lnTo>
                  <a:lnTo>
                    <a:pt x="4135855" y="75176"/>
                  </a:lnTo>
                  <a:cubicBezTo>
                    <a:pt x="4193224" y="87836"/>
                    <a:pt x="4250328" y="101398"/>
                    <a:pt x="4307299" y="114315"/>
                  </a:cubicBezTo>
                  <a:cubicBezTo>
                    <a:pt x="4364139" y="128394"/>
                    <a:pt x="4420050" y="145575"/>
                    <a:pt x="4476358" y="160816"/>
                  </a:cubicBezTo>
                  <a:cubicBezTo>
                    <a:pt x="4504580" y="167921"/>
                    <a:pt x="4532138" y="177995"/>
                    <a:pt x="4559829" y="186779"/>
                  </a:cubicBezTo>
                  <a:lnTo>
                    <a:pt x="4642901" y="213648"/>
                  </a:lnTo>
                  <a:cubicBezTo>
                    <a:pt x="4863234" y="288307"/>
                    <a:pt x="5076414" y="379371"/>
                    <a:pt x="5280847" y="485936"/>
                  </a:cubicBezTo>
                  <a:cubicBezTo>
                    <a:pt x="5485018" y="592631"/>
                    <a:pt x="5681768" y="713145"/>
                    <a:pt x="5865400" y="851099"/>
                  </a:cubicBezTo>
                  <a:lnTo>
                    <a:pt x="5890489" y="870950"/>
                  </a:lnTo>
                  <a:lnTo>
                    <a:pt x="5890489" y="1321814"/>
                  </a:lnTo>
                  <a:lnTo>
                    <a:pt x="5887395" y="1318952"/>
                  </a:lnTo>
                  <a:lnTo>
                    <a:pt x="5830291" y="1265992"/>
                  </a:lnTo>
                  <a:lnTo>
                    <a:pt x="5815981" y="1252687"/>
                  </a:lnTo>
                  <a:lnTo>
                    <a:pt x="5801142" y="1240158"/>
                  </a:lnTo>
                  <a:lnTo>
                    <a:pt x="5771464" y="1214969"/>
                  </a:lnTo>
                  <a:cubicBezTo>
                    <a:pt x="5731849" y="1181385"/>
                    <a:pt x="5692897" y="1146896"/>
                    <a:pt x="5651030" y="1115767"/>
                  </a:cubicBezTo>
                  <a:cubicBezTo>
                    <a:pt x="5487534" y="986985"/>
                    <a:pt x="5311321" y="872542"/>
                    <a:pt x="5123183" y="780443"/>
                  </a:cubicBezTo>
                  <a:cubicBezTo>
                    <a:pt x="4935309" y="688087"/>
                    <a:pt x="4737102" y="616398"/>
                    <a:pt x="4533860" y="567701"/>
                  </a:cubicBezTo>
                  <a:lnTo>
                    <a:pt x="4457281" y="550780"/>
                  </a:lnTo>
                  <a:cubicBezTo>
                    <a:pt x="4431709" y="545484"/>
                    <a:pt x="4406536" y="538896"/>
                    <a:pt x="4380568" y="535279"/>
                  </a:cubicBezTo>
                  <a:lnTo>
                    <a:pt x="4303325" y="522879"/>
                  </a:lnTo>
                  <a:lnTo>
                    <a:pt x="4264769" y="516679"/>
                  </a:lnTo>
                  <a:cubicBezTo>
                    <a:pt x="4251918" y="514612"/>
                    <a:pt x="4239067" y="512415"/>
                    <a:pt x="4226082" y="511253"/>
                  </a:cubicBezTo>
                  <a:cubicBezTo>
                    <a:pt x="4174145" y="505829"/>
                    <a:pt x="4122606" y="499498"/>
                    <a:pt x="4070934" y="494848"/>
                  </a:cubicBezTo>
                  <a:lnTo>
                    <a:pt x="3915521" y="486065"/>
                  </a:lnTo>
                  <a:lnTo>
                    <a:pt x="3760241" y="484257"/>
                  </a:lnTo>
                  <a:cubicBezTo>
                    <a:pt x="3734405" y="483869"/>
                    <a:pt x="3708571" y="485936"/>
                    <a:pt x="3682734" y="486581"/>
                  </a:cubicBezTo>
                  <a:lnTo>
                    <a:pt x="3605491" y="488907"/>
                  </a:lnTo>
                  <a:cubicBezTo>
                    <a:pt x="3579921" y="489165"/>
                    <a:pt x="3553555" y="491490"/>
                    <a:pt x="3527454" y="493169"/>
                  </a:cubicBezTo>
                  <a:lnTo>
                    <a:pt x="3449151" y="498336"/>
                  </a:lnTo>
                  <a:lnTo>
                    <a:pt x="3410067" y="500532"/>
                  </a:lnTo>
                  <a:lnTo>
                    <a:pt x="3371246" y="504279"/>
                  </a:lnTo>
                  <a:cubicBezTo>
                    <a:pt x="3345410" y="506862"/>
                    <a:pt x="3319575" y="509315"/>
                    <a:pt x="3293739" y="511512"/>
                  </a:cubicBezTo>
                  <a:cubicBezTo>
                    <a:pt x="3087450" y="531662"/>
                    <a:pt x="2885531" y="563180"/>
                    <a:pt x="2689445" y="610198"/>
                  </a:cubicBezTo>
                  <a:cubicBezTo>
                    <a:pt x="2493357" y="657344"/>
                    <a:pt x="2302303" y="719088"/>
                    <a:pt x="2117875" y="800335"/>
                  </a:cubicBezTo>
                  <a:cubicBezTo>
                    <a:pt x="2072298" y="821648"/>
                    <a:pt x="2026854" y="843606"/>
                    <a:pt x="1981276" y="865566"/>
                  </a:cubicBezTo>
                  <a:cubicBezTo>
                    <a:pt x="1937025" y="889978"/>
                    <a:pt x="1891978" y="913229"/>
                    <a:pt x="1847991" y="938676"/>
                  </a:cubicBezTo>
                  <a:lnTo>
                    <a:pt x="1783069" y="978718"/>
                  </a:lnTo>
                  <a:lnTo>
                    <a:pt x="1750609" y="998869"/>
                  </a:lnTo>
                  <a:lnTo>
                    <a:pt x="1734312" y="1008945"/>
                  </a:lnTo>
                  <a:lnTo>
                    <a:pt x="1718547" y="1019924"/>
                  </a:lnTo>
                  <a:lnTo>
                    <a:pt x="1655481" y="1063582"/>
                  </a:lnTo>
                  <a:cubicBezTo>
                    <a:pt x="1634414" y="1078178"/>
                    <a:pt x="1612950" y="1092259"/>
                    <a:pt x="1593077" y="1108664"/>
                  </a:cubicBezTo>
                  <a:lnTo>
                    <a:pt x="1532263" y="1156197"/>
                  </a:lnTo>
                  <a:cubicBezTo>
                    <a:pt x="1511992" y="1172085"/>
                    <a:pt x="1491587" y="1187844"/>
                    <a:pt x="1472509" y="1205152"/>
                  </a:cubicBezTo>
                  <a:lnTo>
                    <a:pt x="1414212" y="1256175"/>
                  </a:lnTo>
                  <a:cubicBezTo>
                    <a:pt x="1395001" y="1273354"/>
                    <a:pt x="1375127" y="1290147"/>
                    <a:pt x="1357242" y="1308359"/>
                  </a:cubicBezTo>
                  <a:cubicBezTo>
                    <a:pt x="1283178" y="1379532"/>
                    <a:pt x="1212163" y="1452513"/>
                    <a:pt x="1153072" y="1529498"/>
                  </a:cubicBezTo>
                  <a:cubicBezTo>
                    <a:pt x="1090933" y="1605578"/>
                    <a:pt x="1043501" y="1685794"/>
                    <a:pt x="1002694" y="1770658"/>
                  </a:cubicBezTo>
                  <a:lnTo>
                    <a:pt x="974076" y="1835371"/>
                  </a:lnTo>
                  <a:lnTo>
                    <a:pt x="949564" y="1903573"/>
                  </a:lnTo>
                  <a:cubicBezTo>
                    <a:pt x="940820" y="1925661"/>
                    <a:pt x="934593" y="1950719"/>
                    <a:pt x="927173" y="1974229"/>
                  </a:cubicBezTo>
                  <a:cubicBezTo>
                    <a:pt x="920019" y="1998254"/>
                    <a:pt x="912468" y="2021504"/>
                    <a:pt x="906107" y="2046952"/>
                  </a:cubicBezTo>
                  <a:cubicBezTo>
                    <a:pt x="853906" y="2245614"/>
                    <a:pt x="809918" y="2463136"/>
                    <a:pt x="751092" y="2676266"/>
                  </a:cubicBezTo>
                  <a:cubicBezTo>
                    <a:pt x="693458" y="2889912"/>
                    <a:pt x="624166" y="3100976"/>
                    <a:pt x="547189" y="3308422"/>
                  </a:cubicBezTo>
                  <a:cubicBezTo>
                    <a:pt x="479617" y="3487580"/>
                    <a:pt x="444109" y="3675523"/>
                    <a:pt x="441195" y="3866306"/>
                  </a:cubicBezTo>
                  <a:cubicBezTo>
                    <a:pt x="438014" y="4057089"/>
                    <a:pt x="469282" y="4250456"/>
                    <a:pt x="527182" y="4439174"/>
                  </a:cubicBezTo>
                  <a:cubicBezTo>
                    <a:pt x="584815" y="4628278"/>
                    <a:pt x="671067" y="4811828"/>
                    <a:pt x="775073" y="4987240"/>
                  </a:cubicBezTo>
                  <a:cubicBezTo>
                    <a:pt x="827009" y="5075075"/>
                    <a:pt x="884246" y="5160327"/>
                    <a:pt x="943206" y="5244933"/>
                  </a:cubicBezTo>
                  <a:cubicBezTo>
                    <a:pt x="1002296" y="5329411"/>
                    <a:pt x="1064964" y="5412337"/>
                    <a:pt x="1133728" y="5490356"/>
                  </a:cubicBezTo>
                  <a:cubicBezTo>
                    <a:pt x="1203949" y="5567728"/>
                    <a:pt x="1279337" y="5642259"/>
                    <a:pt x="1359626" y="5709815"/>
                  </a:cubicBezTo>
                  <a:cubicBezTo>
                    <a:pt x="1398711" y="5744949"/>
                    <a:pt x="1439916" y="5777241"/>
                    <a:pt x="1481254" y="5809146"/>
                  </a:cubicBezTo>
                  <a:cubicBezTo>
                    <a:pt x="1501922" y="5825163"/>
                    <a:pt x="1522325" y="5841309"/>
                    <a:pt x="1543260" y="5856940"/>
                  </a:cubicBezTo>
                  <a:cubicBezTo>
                    <a:pt x="1564591" y="5871923"/>
                    <a:pt x="1585921" y="5886777"/>
                    <a:pt x="1607518" y="5901374"/>
                  </a:cubicBezTo>
                  <a:cubicBezTo>
                    <a:pt x="1778565" y="6019693"/>
                    <a:pt x="1961271" y="6115924"/>
                    <a:pt x="2145566" y="6193814"/>
                  </a:cubicBezTo>
                  <a:lnTo>
                    <a:pt x="2214991" y="6221844"/>
                  </a:lnTo>
                  <a:lnTo>
                    <a:pt x="2249307" y="6236182"/>
                  </a:lnTo>
                  <a:cubicBezTo>
                    <a:pt x="2260702" y="6241089"/>
                    <a:pt x="2272625" y="6244577"/>
                    <a:pt x="2284285" y="6248711"/>
                  </a:cubicBezTo>
                  <a:lnTo>
                    <a:pt x="2354241" y="6273124"/>
                  </a:lnTo>
                  <a:cubicBezTo>
                    <a:pt x="2360070" y="6275190"/>
                    <a:pt x="2365899" y="6277128"/>
                    <a:pt x="2371597" y="6279324"/>
                  </a:cubicBezTo>
                  <a:cubicBezTo>
                    <a:pt x="2377161" y="6281778"/>
                    <a:pt x="2382329" y="6285007"/>
                    <a:pt x="2387894" y="6287719"/>
                  </a:cubicBezTo>
                  <a:cubicBezTo>
                    <a:pt x="2398757" y="6293274"/>
                    <a:pt x="2410153" y="6297666"/>
                    <a:pt x="2421414" y="6302186"/>
                  </a:cubicBezTo>
                  <a:lnTo>
                    <a:pt x="2489117" y="6329441"/>
                  </a:lnTo>
                  <a:lnTo>
                    <a:pt x="2522902" y="6343134"/>
                  </a:lnTo>
                  <a:cubicBezTo>
                    <a:pt x="2534165" y="6347654"/>
                    <a:pt x="2545294" y="6352563"/>
                    <a:pt x="2556953" y="6356051"/>
                  </a:cubicBezTo>
                  <a:lnTo>
                    <a:pt x="2695009" y="6401905"/>
                  </a:lnTo>
                  <a:cubicBezTo>
                    <a:pt x="2880895" y="6457190"/>
                    <a:pt x="3073141" y="6489095"/>
                    <a:pt x="3268035" y="6501238"/>
                  </a:cubicBezTo>
                  <a:cubicBezTo>
                    <a:pt x="3292413" y="6502659"/>
                    <a:pt x="3316527" y="6505629"/>
                    <a:pt x="3341038" y="6506145"/>
                  </a:cubicBezTo>
                  <a:lnTo>
                    <a:pt x="3414703" y="6507050"/>
                  </a:lnTo>
                  <a:lnTo>
                    <a:pt x="3488237" y="6508212"/>
                  </a:lnTo>
                  <a:cubicBezTo>
                    <a:pt x="3500690" y="6508729"/>
                    <a:pt x="3512483" y="6508471"/>
                    <a:pt x="3524142" y="6507955"/>
                  </a:cubicBezTo>
                  <a:lnTo>
                    <a:pt x="3559252" y="6506921"/>
                  </a:lnTo>
                  <a:cubicBezTo>
                    <a:pt x="3582835" y="6506792"/>
                    <a:pt x="3605889" y="6504467"/>
                    <a:pt x="3629207" y="6503045"/>
                  </a:cubicBezTo>
                  <a:cubicBezTo>
                    <a:pt x="3652526" y="6502012"/>
                    <a:pt x="3675579" y="6499171"/>
                    <a:pt x="3698633" y="6496845"/>
                  </a:cubicBezTo>
                  <a:cubicBezTo>
                    <a:pt x="3710160" y="6495683"/>
                    <a:pt x="3721819" y="6494907"/>
                    <a:pt x="3733213" y="6493357"/>
                  </a:cubicBezTo>
                  <a:lnTo>
                    <a:pt x="3767529" y="6488707"/>
                  </a:lnTo>
                  <a:lnTo>
                    <a:pt x="3801845" y="6484057"/>
                  </a:lnTo>
                  <a:lnTo>
                    <a:pt x="3835895" y="6478116"/>
                  </a:lnTo>
                  <a:cubicBezTo>
                    <a:pt x="4017673" y="6446727"/>
                    <a:pt x="4194152" y="6390281"/>
                    <a:pt x="4364801" y="6308517"/>
                  </a:cubicBezTo>
                  <a:cubicBezTo>
                    <a:pt x="4535583" y="6227139"/>
                    <a:pt x="4700138" y="6120962"/>
                    <a:pt x="4861379" y="6000576"/>
                  </a:cubicBezTo>
                  <a:cubicBezTo>
                    <a:pt x="5022621" y="5879931"/>
                    <a:pt x="5180684" y="5745337"/>
                    <a:pt x="5341263" y="5605834"/>
                  </a:cubicBezTo>
                  <a:lnTo>
                    <a:pt x="5587301" y="5390379"/>
                  </a:lnTo>
                  <a:cubicBezTo>
                    <a:pt x="5674216" y="5315718"/>
                    <a:pt x="5761527" y="5244416"/>
                    <a:pt x="5849105" y="5176344"/>
                  </a:cubicBezTo>
                  <a:lnTo>
                    <a:pt x="5890489" y="5145260"/>
                  </a:lnTo>
                  <a:lnTo>
                    <a:pt x="5890489" y="5995323"/>
                  </a:lnTo>
                  <a:lnTo>
                    <a:pt x="5811477" y="6077819"/>
                  </a:lnTo>
                  <a:cubicBezTo>
                    <a:pt x="5654739" y="6238377"/>
                    <a:pt x="5487138" y="6396093"/>
                    <a:pt x="5301384" y="6542958"/>
                  </a:cubicBezTo>
                  <a:lnTo>
                    <a:pt x="5252008" y="6578438"/>
                  </a:lnTo>
                  <a:lnTo>
                    <a:pt x="1653730" y="6578438"/>
                  </a:lnTo>
                  <a:lnTo>
                    <a:pt x="1549768" y="6488821"/>
                  </a:lnTo>
                  <a:cubicBezTo>
                    <a:pt x="1461976" y="6409495"/>
                    <a:pt x="1378573" y="6327182"/>
                    <a:pt x="1298282" y="6243932"/>
                  </a:cubicBezTo>
                  <a:cubicBezTo>
                    <a:pt x="1278277" y="6223006"/>
                    <a:pt x="1258138" y="6202210"/>
                    <a:pt x="1237999" y="6181671"/>
                  </a:cubicBezTo>
                  <a:lnTo>
                    <a:pt x="1179967" y="6117862"/>
                  </a:lnTo>
                  <a:lnTo>
                    <a:pt x="1121936" y="6054569"/>
                  </a:lnTo>
                  <a:cubicBezTo>
                    <a:pt x="1102328" y="6033644"/>
                    <a:pt x="1084573" y="6011427"/>
                    <a:pt x="1065628" y="5990243"/>
                  </a:cubicBezTo>
                  <a:cubicBezTo>
                    <a:pt x="1028662" y="5947099"/>
                    <a:pt x="990239" y="5904991"/>
                    <a:pt x="954335" y="5861460"/>
                  </a:cubicBezTo>
                  <a:cubicBezTo>
                    <a:pt x="936050" y="5840018"/>
                    <a:pt x="917634" y="5818446"/>
                    <a:pt x="898953" y="5797393"/>
                  </a:cubicBezTo>
                  <a:cubicBezTo>
                    <a:pt x="880404" y="5776208"/>
                    <a:pt x="861325" y="5755412"/>
                    <a:pt x="842908" y="5733582"/>
                  </a:cubicBezTo>
                  <a:cubicBezTo>
                    <a:pt x="767919" y="5647942"/>
                    <a:pt x="693061" y="5561786"/>
                    <a:pt x="622442" y="5471884"/>
                  </a:cubicBezTo>
                  <a:cubicBezTo>
                    <a:pt x="551559" y="5382112"/>
                    <a:pt x="486639" y="5287430"/>
                    <a:pt x="425559" y="5190036"/>
                  </a:cubicBezTo>
                  <a:cubicBezTo>
                    <a:pt x="303668" y="4994990"/>
                    <a:pt x="200193" y="4786123"/>
                    <a:pt x="123877" y="4564210"/>
                  </a:cubicBezTo>
                  <a:cubicBezTo>
                    <a:pt x="47694" y="4342555"/>
                    <a:pt x="2249" y="4106045"/>
                    <a:pt x="130" y="3865530"/>
                  </a:cubicBezTo>
                  <a:cubicBezTo>
                    <a:pt x="-1328" y="3745403"/>
                    <a:pt x="9537" y="3624629"/>
                    <a:pt x="30602" y="3505793"/>
                  </a:cubicBezTo>
                  <a:cubicBezTo>
                    <a:pt x="51802" y="3386828"/>
                    <a:pt x="84659" y="3270059"/>
                    <a:pt x="126924" y="3157164"/>
                  </a:cubicBezTo>
                  <a:cubicBezTo>
                    <a:pt x="200457" y="2959276"/>
                    <a:pt x="271737" y="2761388"/>
                    <a:pt x="334803" y="2560530"/>
                  </a:cubicBezTo>
                  <a:lnTo>
                    <a:pt x="381176" y="2409144"/>
                  </a:lnTo>
                  <a:lnTo>
                    <a:pt x="425825" y="2255819"/>
                  </a:lnTo>
                  <a:lnTo>
                    <a:pt x="470210" y="2099523"/>
                  </a:lnTo>
                  <a:lnTo>
                    <a:pt x="492998" y="2020213"/>
                  </a:lnTo>
                  <a:lnTo>
                    <a:pt x="517509" y="1939224"/>
                  </a:lnTo>
                  <a:cubicBezTo>
                    <a:pt x="525061" y="1912485"/>
                    <a:pt x="534866" y="1884586"/>
                    <a:pt x="544007" y="1857201"/>
                  </a:cubicBezTo>
                  <a:cubicBezTo>
                    <a:pt x="553680" y="1829559"/>
                    <a:pt x="561496" y="1802304"/>
                    <a:pt x="573288" y="1774274"/>
                  </a:cubicBezTo>
                  <a:lnTo>
                    <a:pt x="606146" y="1690832"/>
                  </a:lnTo>
                  <a:cubicBezTo>
                    <a:pt x="618467" y="1663060"/>
                    <a:pt x="631716" y="1635417"/>
                    <a:pt x="644569" y="1607775"/>
                  </a:cubicBezTo>
                  <a:cubicBezTo>
                    <a:pt x="698625" y="1498368"/>
                    <a:pt x="763413" y="1391287"/>
                    <a:pt x="837874" y="1297638"/>
                  </a:cubicBezTo>
                  <a:cubicBezTo>
                    <a:pt x="910348" y="1201278"/>
                    <a:pt x="990107" y="1115897"/>
                    <a:pt x="1069602" y="1032194"/>
                  </a:cubicBezTo>
                  <a:cubicBezTo>
                    <a:pt x="1089079" y="1010624"/>
                    <a:pt x="1110012" y="990990"/>
                    <a:pt x="1130548" y="970839"/>
                  </a:cubicBezTo>
                  <a:lnTo>
                    <a:pt x="1192024" y="910129"/>
                  </a:lnTo>
                  <a:cubicBezTo>
                    <a:pt x="1212031" y="889462"/>
                    <a:pt x="1234024" y="870475"/>
                    <a:pt x="1255356" y="850841"/>
                  </a:cubicBezTo>
                  <a:lnTo>
                    <a:pt x="1319614" y="792068"/>
                  </a:lnTo>
                  <a:cubicBezTo>
                    <a:pt x="1340680" y="772176"/>
                    <a:pt x="1363469" y="753834"/>
                    <a:pt x="1385728" y="734975"/>
                  </a:cubicBezTo>
                  <a:lnTo>
                    <a:pt x="1452768" y="678528"/>
                  </a:lnTo>
                  <a:lnTo>
                    <a:pt x="1469594" y="664449"/>
                  </a:lnTo>
                  <a:lnTo>
                    <a:pt x="1487083" y="651015"/>
                  </a:lnTo>
                  <a:lnTo>
                    <a:pt x="1522193" y="624277"/>
                  </a:lnTo>
                  <a:lnTo>
                    <a:pt x="1592415" y="570671"/>
                  </a:lnTo>
                  <a:cubicBezTo>
                    <a:pt x="1640110" y="535925"/>
                    <a:pt x="1689531" y="503245"/>
                    <a:pt x="1738287" y="469402"/>
                  </a:cubicBezTo>
                  <a:cubicBezTo>
                    <a:pt x="1788634" y="438015"/>
                    <a:pt x="1839643" y="407013"/>
                    <a:pt x="1890918" y="376530"/>
                  </a:cubicBezTo>
                  <a:cubicBezTo>
                    <a:pt x="2098400" y="258209"/>
                    <a:pt x="2323503" y="166241"/>
                    <a:pt x="2555363" y="105274"/>
                  </a:cubicBezTo>
                  <a:cubicBezTo>
                    <a:pt x="2787223" y="44047"/>
                    <a:pt x="3024516" y="12013"/>
                    <a:pt x="3259291" y="3229"/>
                  </a:cubicBezTo>
                  <a:lnTo>
                    <a:pt x="3347265" y="903"/>
                  </a:ln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Freeform: Shape 31">
              <a:extLst>
                <a:ext uri="{FF2B5EF4-FFF2-40B4-BE49-F238E27FC236}">
                  <a16:creationId xmlns:a16="http://schemas.microsoft.com/office/drawing/2014/main" id="{ACA5348F-9FF6-485F-898D-1BED7EC727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5999" y="52997"/>
              <a:ext cx="6093363" cy="6805004"/>
            </a:xfrm>
            <a:custGeom>
              <a:avLst/>
              <a:gdLst>
                <a:gd name="connsiteX0" fmla="*/ 3517682 w 5890491"/>
                <a:gd name="connsiteY0" fmla="*/ 0 h 6578439"/>
                <a:gd name="connsiteX1" fmla="*/ 5849513 w 5890491"/>
                <a:gd name="connsiteY1" fmla="*/ 841730 h 6578439"/>
                <a:gd name="connsiteX2" fmla="*/ 5890491 w 5890491"/>
                <a:gd name="connsiteY2" fmla="*/ 879061 h 6578439"/>
                <a:gd name="connsiteX3" fmla="*/ 5890491 w 5890491"/>
                <a:gd name="connsiteY3" fmla="*/ 2034114 h 6578439"/>
                <a:gd name="connsiteX4" fmla="*/ 5757065 w 5890491"/>
                <a:gd name="connsiteY4" fmla="*/ 1854938 h 6578439"/>
                <a:gd name="connsiteX5" fmla="*/ 5564060 w 5890491"/>
                <a:gd name="connsiteY5" fmla="*/ 1642182 h 6578439"/>
                <a:gd name="connsiteX6" fmla="*/ 3517551 w 5890491"/>
                <a:gd name="connsiteY6" fmla="*/ 790012 h 6578439"/>
                <a:gd name="connsiteX7" fmla="*/ 1611552 w 5890491"/>
                <a:gd name="connsiteY7" fmla="*/ 1543282 h 6578439"/>
                <a:gd name="connsiteX8" fmla="*/ 1340656 w 5890491"/>
                <a:gd name="connsiteY8" fmla="*/ 1897925 h 6578439"/>
                <a:gd name="connsiteX9" fmla="*/ 1201705 w 5890491"/>
                <a:gd name="connsiteY9" fmla="*/ 2361213 h 6578439"/>
                <a:gd name="connsiteX10" fmla="*/ 852705 w 5890491"/>
                <a:gd name="connsiteY10" fmla="*/ 3529176 h 6578439"/>
                <a:gd name="connsiteX11" fmla="*/ 863863 w 5890491"/>
                <a:gd name="connsiteY11" fmla="*/ 4437051 h 6578439"/>
                <a:gd name="connsiteX12" fmla="*/ 1413569 w 5890491"/>
                <a:gd name="connsiteY12" fmla="*/ 5357174 h 6578439"/>
                <a:gd name="connsiteX13" fmla="*/ 2339129 w 5890491"/>
                <a:gd name="connsiteY13" fmla="*/ 6143367 h 6578439"/>
                <a:gd name="connsiteX14" fmla="*/ 3439449 w 5890491"/>
                <a:gd name="connsiteY14" fmla="*/ 6420049 h 6578439"/>
                <a:gd name="connsiteX15" fmla="*/ 5251388 w 5890491"/>
                <a:gd name="connsiteY15" fmla="*/ 5349009 h 6578439"/>
                <a:gd name="connsiteX16" fmla="*/ 5657731 w 5890491"/>
                <a:gd name="connsiteY16" fmla="*/ 4959205 h 6578439"/>
                <a:gd name="connsiteX17" fmla="*/ 5836127 w 5890491"/>
                <a:gd name="connsiteY17" fmla="*/ 4792052 h 6578439"/>
                <a:gd name="connsiteX18" fmla="*/ 5890491 w 5890491"/>
                <a:gd name="connsiteY18" fmla="*/ 4738662 h 6578439"/>
                <a:gd name="connsiteX19" fmla="*/ 5890491 w 5890491"/>
                <a:gd name="connsiteY19" fmla="*/ 5821964 h 6578439"/>
                <a:gd name="connsiteX20" fmla="*/ 5802001 w 5890491"/>
                <a:gd name="connsiteY20" fmla="*/ 5907904 h 6578439"/>
                <a:gd name="connsiteX21" fmla="*/ 5294358 w 5890491"/>
                <a:gd name="connsiteY21" fmla="*/ 6397505 h 6578439"/>
                <a:gd name="connsiteX22" fmla="*/ 5077178 w 5890491"/>
                <a:gd name="connsiteY22" fmla="*/ 6578439 h 6578439"/>
                <a:gd name="connsiteX23" fmla="*/ 1567290 w 5890491"/>
                <a:gd name="connsiteY23" fmla="*/ 6578439 h 6578439"/>
                <a:gd name="connsiteX24" fmla="*/ 1508588 w 5890491"/>
                <a:gd name="connsiteY24" fmla="*/ 6535186 h 6578439"/>
                <a:gd name="connsiteX25" fmla="*/ 826498 w 5890491"/>
                <a:gd name="connsiteY25" fmla="*/ 5876034 h 6578439"/>
                <a:gd name="connsiteX26" fmla="*/ 122403 w 5890491"/>
                <a:gd name="connsiteY26" fmla="*/ 3255655 h 6578439"/>
                <a:gd name="connsiteX27" fmla="*/ 1061197 w 5890491"/>
                <a:gd name="connsiteY27" fmla="*/ 984650 h 6578439"/>
                <a:gd name="connsiteX28" fmla="*/ 3517682 w 5890491"/>
                <a:gd name="connsiteY28" fmla="*/ 0 h 657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890491" h="6578439">
                  <a:moveTo>
                    <a:pt x="3517682" y="0"/>
                  </a:moveTo>
                  <a:cubicBezTo>
                    <a:pt x="4402017" y="0"/>
                    <a:pt x="5213742" y="315483"/>
                    <a:pt x="5849513" y="841730"/>
                  </a:cubicBezTo>
                  <a:lnTo>
                    <a:pt x="5890491" y="879061"/>
                  </a:lnTo>
                  <a:lnTo>
                    <a:pt x="5890491" y="2034114"/>
                  </a:lnTo>
                  <a:lnTo>
                    <a:pt x="5757065" y="1854938"/>
                  </a:lnTo>
                  <a:cubicBezTo>
                    <a:pt x="5696443" y="1781264"/>
                    <a:pt x="5632076" y="1710299"/>
                    <a:pt x="5564060" y="1642182"/>
                  </a:cubicBezTo>
                  <a:cubicBezTo>
                    <a:pt x="5015393" y="1092636"/>
                    <a:pt x="4288592" y="790012"/>
                    <a:pt x="3517551" y="790012"/>
                  </a:cubicBezTo>
                  <a:cubicBezTo>
                    <a:pt x="2701750" y="790012"/>
                    <a:pt x="2131676" y="1015335"/>
                    <a:pt x="1611552" y="1543282"/>
                  </a:cubicBezTo>
                  <a:cubicBezTo>
                    <a:pt x="1435754" y="1721722"/>
                    <a:pt x="1375945" y="1822729"/>
                    <a:pt x="1340656" y="1897925"/>
                  </a:cubicBezTo>
                  <a:cubicBezTo>
                    <a:pt x="1289148" y="2007623"/>
                    <a:pt x="1252432" y="2155907"/>
                    <a:pt x="1201705" y="2361213"/>
                  </a:cubicBezTo>
                  <a:cubicBezTo>
                    <a:pt x="1133721" y="2635919"/>
                    <a:pt x="1040568" y="3012290"/>
                    <a:pt x="852705" y="3529176"/>
                  </a:cubicBezTo>
                  <a:cubicBezTo>
                    <a:pt x="749952" y="3811784"/>
                    <a:pt x="753584" y="4108747"/>
                    <a:pt x="863863" y="4437051"/>
                  </a:cubicBezTo>
                  <a:cubicBezTo>
                    <a:pt x="964800" y="4737438"/>
                    <a:pt x="1154869" y="5055603"/>
                    <a:pt x="1413569" y="5357174"/>
                  </a:cubicBezTo>
                  <a:cubicBezTo>
                    <a:pt x="1718326" y="5712343"/>
                    <a:pt x="2021008" y="5969404"/>
                    <a:pt x="2339129" y="6143367"/>
                  </a:cubicBezTo>
                  <a:cubicBezTo>
                    <a:pt x="2679565" y="6329577"/>
                    <a:pt x="3039591" y="6420049"/>
                    <a:pt x="3439449" y="6420049"/>
                  </a:cubicBezTo>
                  <a:cubicBezTo>
                    <a:pt x="4142246" y="6420049"/>
                    <a:pt x="4633828" y="5976251"/>
                    <a:pt x="5251388" y="5349009"/>
                  </a:cubicBezTo>
                  <a:cubicBezTo>
                    <a:pt x="5389949" y="5208364"/>
                    <a:pt x="5526047" y="5081677"/>
                    <a:pt x="5657731" y="4959205"/>
                  </a:cubicBezTo>
                  <a:cubicBezTo>
                    <a:pt x="5719520" y="4901722"/>
                    <a:pt x="5779200" y="4846206"/>
                    <a:pt x="5836127" y="4792052"/>
                  </a:cubicBezTo>
                  <a:lnTo>
                    <a:pt x="5890491" y="4738662"/>
                  </a:lnTo>
                  <a:lnTo>
                    <a:pt x="5890491" y="5821964"/>
                  </a:lnTo>
                  <a:lnTo>
                    <a:pt x="5802001" y="5907904"/>
                  </a:lnTo>
                  <a:cubicBezTo>
                    <a:pt x="5634962" y="6077456"/>
                    <a:pt x="5467509" y="6243625"/>
                    <a:pt x="5294358" y="6397505"/>
                  </a:cubicBezTo>
                  <a:lnTo>
                    <a:pt x="5077178" y="6578439"/>
                  </a:lnTo>
                  <a:lnTo>
                    <a:pt x="1567290" y="6578439"/>
                  </a:lnTo>
                  <a:lnTo>
                    <a:pt x="1508588" y="6535186"/>
                  </a:lnTo>
                  <a:cubicBezTo>
                    <a:pt x="1263991" y="6345442"/>
                    <a:pt x="1038054" y="6122666"/>
                    <a:pt x="826498" y="5876034"/>
                  </a:cubicBezTo>
                  <a:cubicBezTo>
                    <a:pt x="261613" y="5217713"/>
                    <a:pt x="-239182" y="4250314"/>
                    <a:pt x="122403" y="3255655"/>
                  </a:cubicBezTo>
                  <a:cubicBezTo>
                    <a:pt x="607497" y="1921629"/>
                    <a:pt x="393040" y="1662857"/>
                    <a:pt x="1061197" y="984650"/>
                  </a:cubicBezTo>
                  <a:cubicBezTo>
                    <a:pt x="1729484" y="306444"/>
                    <a:pt x="2498060" y="0"/>
                    <a:pt x="3517682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reeform: Shape 32">
              <a:extLst>
                <a:ext uri="{FF2B5EF4-FFF2-40B4-BE49-F238E27FC236}">
                  <a16:creationId xmlns:a16="http://schemas.microsoft.com/office/drawing/2014/main" id="{33B89F41-1D91-447A-88C5-8A917809FE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6000" y="52997"/>
              <a:ext cx="6093362" cy="6805004"/>
            </a:xfrm>
            <a:custGeom>
              <a:avLst/>
              <a:gdLst>
                <a:gd name="connsiteX0" fmla="*/ 5890490 w 5890490"/>
                <a:gd name="connsiteY0" fmla="*/ 5389037 h 6578439"/>
                <a:gd name="connsiteX1" fmla="*/ 5890490 w 5890490"/>
                <a:gd name="connsiteY1" fmla="*/ 5855587 h 6578439"/>
                <a:gd name="connsiteX2" fmla="*/ 5784593 w 5890490"/>
                <a:gd name="connsiteY2" fmla="*/ 5962054 h 6578439"/>
                <a:gd name="connsiteX3" fmla="*/ 5663414 w 5890490"/>
                <a:gd name="connsiteY3" fmla="*/ 6082564 h 6578439"/>
                <a:gd name="connsiteX4" fmla="*/ 5147099 w 5890490"/>
                <a:gd name="connsiteY4" fmla="*/ 6547726 h 6578439"/>
                <a:gd name="connsiteX5" fmla="*/ 5105015 w 5890490"/>
                <a:gd name="connsiteY5" fmla="*/ 6578439 h 6578439"/>
                <a:gd name="connsiteX6" fmla="*/ 4385601 w 5890490"/>
                <a:gd name="connsiteY6" fmla="*/ 6578439 h 6578439"/>
                <a:gd name="connsiteX7" fmla="*/ 4507252 w 5890490"/>
                <a:gd name="connsiteY7" fmla="*/ 6515968 h 6578439"/>
                <a:gd name="connsiteX8" fmla="*/ 4909330 w 5890490"/>
                <a:gd name="connsiteY8" fmla="*/ 6253453 h 6578439"/>
                <a:gd name="connsiteX9" fmla="*/ 5411374 w 5890490"/>
                <a:gd name="connsiteY9" fmla="*/ 5828544 h 6578439"/>
                <a:gd name="connsiteX10" fmla="*/ 5533570 w 5890490"/>
                <a:gd name="connsiteY10" fmla="*/ 5714534 h 6578439"/>
                <a:gd name="connsiteX11" fmla="*/ 5657425 w 5890490"/>
                <a:gd name="connsiteY11" fmla="*/ 5597650 h 6578439"/>
                <a:gd name="connsiteX12" fmla="*/ 3336813 w 5890490"/>
                <a:gd name="connsiteY12" fmla="*/ 499 h 6578439"/>
                <a:gd name="connsiteX13" fmla="*/ 3513674 w 5890490"/>
                <a:gd name="connsiteY13" fmla="*/ 1202 h 6578439"/>
                <a:gd name="connsiteX14" fmla="*/ 3602743 w 5890490"/>
                <a:gd name="connsiteY14" fmla="*/ 4827 h 6578439"/>
                <a:gd name="connsiteX15" fmla="*/ 3647213 w 5890490"/>
                <a:gd name="connsiteY15" fmla="*/ 6703 h 6578439"/>
                <a:gd name="connsiteX16" fmla="*/ 3691684 w 5890490"/>
                <a:gd name="connsiteY16" fmla="*/ 9453 h 6578439"/>
                <a:gd name="connsiteX17" fmla="*/ 3868927 w 5890490"/>
                <a:gd name="connsiteY17" fmla="*/ 27080 h 6578439"/>
                <a:gd name="connsiteX18" fmla="*/ 5200872 w 5890490"/>
                <a:gd name="connsiteY18" fmla="*/ 472240 h 6578439"/>
                <a:gd name="connsiteX19" fmla="*/ 5772711 w 5890490"/>
                <a:gd name="connsiteY19" fmla="*/ 866334 h 6578439"/>
                <a:gd name="connsiteX20" fmla="*/ 5890490 w 5890490"/>
                <a:gd name="connsiteY20" fmla="*/ 972426 h 6578439"/>
                <a:gd name="connsiteX21" fmla="*/ 5890490 w 5890490"/>
                <a:gd name="connsiteY21" fmla="*/ 1158576 h 6578439"/>
                <a:gd name="connsiteX22" fmla="*/ 5676045 w 5890490"/>
                <a:gd name="connsiteY22" fmla="*/ 986969 h 6578439"/>
                <a:gd name="connsiteX23" fmla="*/ 5103776 w 5890490"/>
                <a:gd name="connsiteY23" fmla="*/ 655879 h 6578439"/>
                <a:gd name="connsiteX24" fmla="*/ 4482465 w 5890490"/>
                <a:gd name="connsiteY24" fmla="*/ 440363 h 6578439"/>
                <a:gd name="connsiteX25" fmla="*/ 4402444 w 5890490"/>
                <a:gd name="connsiteY25" fmla="*/ 422111 h 6578439"/>
                <a:gd name="connsiteX26" fmla="*/ 4322423 w 5890490"/>
                <a:gd name="connsiteY26" fmla="*/ 404610 h 6578439"/>
                <a:gd name="connsiteX27" fmla="*/ 4241892 w 5890490"/>
                <a:gd name="connsiteY27" fmla="*/ 389858 h 6578439"/>
                <a:gd name="connsiteX28" fmla="*/ 4201627 w 5890490"/>
                <a:gd name="connsiteY28" fmla="*/ 382483 h 6578439"/>
                <a:gd name="connsiteX29" fmla="*/ 4161234 w 5890490"/>
                <a:gd name="connsiteY29" fmla="*/ 375857 h 6578439"/>
                <a:gd name="connsiteX30" fmla="*/ 3999280 w 5890490"/>
                <a:gd name="connsiteY30" fmla="*/ 353606 h 6578439"/>
                <a:gd name="connsiteX31" fmla="*/ 3836817 w 5890490"/>
                <a:gd name="connsiteY31" fmla="*/ 338480 h 6578439"/>
                <a:gd name="connsiteX32" fmla="*/ 3673972 w 5890490"/>
                <a:gd name="connsiteY32" fmla="*/ 330604 h 6578439"/>
                <a:gd name="connsiteX33" fmla="*/ 3511126 w 5890490"/>
                <a:gd name="connsiteY33" fmla="*/ 328978 h 6578439"/>
                <a:gd name="connsiteX34" fmla="*/ 3183142 w 5890490"/>
                <a:gd name="connsiteY34" fmla="*/ 342854 h 6578439"/>
                <a:gd name="connsiteX35" fmla="*/ 2541444 w 5890490"/>
                <a:gd name="connsiteY35" fmla="*/ 439988 h 6578439"/>
                <a:gd name="connsiteX36" fmla="*/ 1933895 w 5890490"/>
                <a:gd name="connsiteY36" fmla="*/ 650505 h 6578439"/>
                <a:gd name="connsiteX37" fmla="*/ 1378079 w 5890490"/>
                <a:gd name="connsiteY37" fmla="*/ 983905 h 6578439"/>
                <a:gd name="connsiteX38" fmla="*/ 1312967 w 5890490"/>
                <a:gd name="connsiteY38" fmla="*/ 1033660 h 6578439"/>
                <a:gd name="connsiteX39" fmla="*/ 1248364 w 5890490"/>
                <a:gd name="connsiteY39" fmla="*/ 1084413 h 6578439"/>
                <a:gd name="connsiteX40" fmla="*/ 1185163 w 5890490"/>
                <a:gd name="connsiteY40" fmla="*/ 1137168 h 6578439"/>
                <a:gd name="connsiteX41" fmla="*/ 1122852 w 5890490"/>
                <a:gd name="connsiteY41" fmla="*/ 1190922 h 6578439"/>
                <a:gd name="connsiteX42" fmla="*/ 892092 w 5890490"/>
                <a:gd name="connsiteY42" fmla="*/ 1421440 h 6578439"/>
                <a:gd name="connsiteX43" fmla="*/ 707202 w 5890490"/>
                <a:gd name="connsiteY43" fmla="*/ 1684212 h 6578439"/>
                <a:gd name="connsiteX44" fmla="*/ 670121 w 5890490"/>
                <a:gd name="connsiteY44" fmla="*/ 1756093 h 6578439"/>
                <a:gd name="connsiteX45" fmla="*/ 637630 w 5890490"/>
                <a:gd name="connsiteY45" fmla="*/ 1830724 h 6578439"/>
                <a:gd name="connsiteX46" fmla="*/ 607685 w 5890490"/>
                <a:gd name="connsiteY46" fmla="*/ 1907105 h 6578439"/>
                <a:gd name="connsiteX47" fmla="*/ 580034 w 5890490"/>
                <a:gd name="connsiteY47" fmla="*/ 1984986 h 6578439"/>
                <a:gd name="connsiteX48" fmla="*/ 481919 w 5890490"/>
                <a:gd name="connsiteY48" fmla="*/ 2304386 h 6578439"/>
                <a:gd name="connsiteX49" fmla="*/ 433881 w 5890490"/>
                <a:gd name="connsiteY49" fmla="*/ 2465399 h 6578439"/>
                <a:gd name="connsiteX50" fmla="*/ 384442 w 5890490"/>
                <a:gd name="connsiteY50" fmla="*/ 2626163 h 6578439"/>
                <a:gd name="connsiteX51" fmla="*/ 166039 w 5890490"/>
                <a:gd name="connsiteY51" fmla="*/ 3261338 h 6578439"/>
                <a:gd name="connsiteX52" fmla="*/ 56202 w 5890490"/>
                <a:gd name="connsiteY52" fmla="*/ 3910265 h 6578439"/>
                <a:gd name="connsiteX53" fmla="*/ 93664 w 5890490"/>
                <a:gd name="connsiteY53" fmla="*/ 4237292 h 6578439"/>
                <a:gd name="connsiteX54" fmla="*/ 111758 w 5890490"/>
                <a:gd name="connsiteY54" fmla="*/ 4317548 h 6578439"/>
                <a:gd name="connsiteX55" fmla="*/ 133038 w 5890490"/>
                <a:gd name="connsiteY55" fmla="*/ 4397054 h 6578439"/>
                <a:gd name="connsiteX56" fmla="*/ 157757 w 5890490"/>
                <a:gd name="connsiteY56" fmla="*/ 4475560 h 6578439"/>
                <a:gd name="connsiteX57" fmla="*/ 185153 w 5890490"/>
                <a:gd name="connsiteY57" fmla="*/ 4553066 h 6578439"/>
                <a:gd name="connsiteX58" fmla="*/ 493642 w 5890490"/>
                <a:gd name="connsiteY58" fmla="*/ 5132239 h 6578439"/>
                <a:gd name="connsiteX59" fmla="*/ 914391 w 5890490"/>
                <a:gd name="connsiteY59" fmla="*/ 5636528 h 6578439"/>
                <a:gd name="connsiteX60" fmla="*/ 1402034 w 5890490"/>
                <a:gd name="connsiteY60" fmla="*/ 6076188 h 6578439"/>
                <a:gd name="connsiteX61" fmla="*/ 1664397 w 5890490"/>
                <a:gd name="connsiteY61" fmla="*/ 6267079 h 6578439"/>
                <a:gd name="connsiteX62" fmla="*/ 1938992 w 5890490"/>
                <a:gd name="connsiteY62" fmla="*/ 6434343 h 6578439"/>
                <a:gd name="connsiteX63" fmla="*/ 2225931 w 5890490"/>
                <a:gd name="connsiteY63" fmla="*/ 6574322 h 6578439"/>
                <a:gd name="connsiteX64" fmla="*/ 2236328 w 5890490"/>
                <a:gd name="connsiteY64" fmla="*/ 6578439 h 6578439"/>
                <a:gd name="connsiteX65" fmla="*/ 1504665 w 5890490"/>
                <a:gd name="connsiteY65" fmla="*/ 6578439 h 6578439"/>
                <a:gd name="connsiteX66" fmla="*/ 1456827 w 5890490"/>
                <a:gd name="connsiteY66" fmla="*/ 6543476 h 6578439"/>
                <a:gd name="connsiteX67" fmla="*/ 1188475 w 5890490"/>
                <a:gd name="connsiteY67" fmla="*/ 6314083 h 6578439"/>
                <a:gd name="connsiteX68" fmla="*/ 721728 w 5890490"/>
                <a:gd name="connsiteY68" fmla="*/ 5798666 h 6578439"/>
                <a:gd name="connsiteX69" fmla="*/ 344175 w 5890490"/>
                <a:gd name="connsiteY69" fmla="*/ 5219495 h 6578439"/>
                <a:gd name="connsiteX70" fmla="*/ 87293 w 5890490"/>
                <a:gd name="connsiteY70" fmla="*/ 4583569 h 6578439"/>
                <a:gd name="connsiteX71" fmla="*/ 65886 w 5890490"/>
                <a:gd name="connsiteY71" fmla="*/ 4500813 h 6578439"/>
                <a:gd name="connsiteX72" fmla="*/ 47409 w 5890490"/>
                <a:gd name="connsiteY72" fmla="*/ 4417431 h 6578439"/>
                <a:gd name="connsiteX73" fmla="*/ 39000 w 5890490"/>
                <a:gd name="connsiteY73" fmla="*/ 4375677 h 6578439"/>
                <a:gd name="connsiteX74" fmla="*/ 31610 w 5890490"/>
                <a:gd name="connsiteY74" fmla="*/ 4333674 h 6578439"/>
                <a:gd name="connsiteX75" fmla="*/ 18868 w 5890490"/>
                <a:gd name="connsiteY75" fmla="*/ 4249417 h 6578439"/>
                <a:gd name="connsiteX76" fmla="*/ 646 w 5890490"/>
                <a:gd name="connsiteY76" fmla="*/ 3910265 h 6578439"/>
                <a:gd name="connsiteX77" fmla="*/ 130234 w 5890490"/>
                <a:gd name="connsiteY77" fmla="*/ 3248337 h 6578439"/>
                <a:gd name="connsiteX78" fmla="*/ 335383 w 5890490"/>
                <a:gd name="connsiteY78" fmla="*/ 2611911 h 6578439"/>
                <a:gd name="connsiteX79" fmla="*/ 487272 w 5890490"/>
                <a:gd name="connsiteY79" fmla="*/ 1958609 h 6578439"/>
                <a:gd name="connsiteX80" fmla="*/ 508550 w 5890490"/>
                <a:gd name="connsiteY80" fmla="*/ 1876227 h 6578439"/>
                <a:gd name="connsiteX81" fmla="*/ 531742 w 5890490"/>
                <a:gd name="connsiteY81" fmla="*/ 1793721 h 6578439"/>
                <a:gd name="connsiteX82" fmla="*/ 558245 w 5890490"/>
                <a:gd name="connsiteY82" fmla="*/ 1711465 h 6578439"/>
                <a:gd name="connsiteX83" fmla="*/ 590100 w 5890490"/>
                <a:gd name="connsiteY83" fmla="*/ 1630332 h 6578439"/>
                <a:gd name="connsiteX84" fmla="*/ 758680 w 5890490"/>
                <a:gd name="connsiteY84" fmla="*/ 1322433 h 6578439"/>
                <a:gd name="connsiteX85" fmla="*/ 976317 w 5890490"/>
                <a:gd name="connsiteY85" fmla="*/ 1049286 h 6578439"/>
                <a:gd name="connsiteX86" fmla="*/ 1035314 w 5890490"/>
                <a:gd name="connsiteY86" fmla="*/ 985406 h 6578439"/>
                <a:gd name="connsiteX87" fmla="*/ 1095329 w 5890490"/>
                <a:gd name="connsiteY87" fmla="*/ 922526 h 6578439"/>
                <a:gd name="connsiteX88" fmla="*/ 1157384 w 5890490"/>
                <a:gd name="connsiteY88" fmla="*/ 861271 h 6578439"/>
                <a:gd name="connsiteX89" fmla="*/ 1220841 w 5890490"/>
                <a:gd name="connsiteY89" fmla="*/ 801017 h 6578439"/>
                <a:gd name="connsiteX90" fmla="*/ 1286462 w 5890490"/>
                <a:gd name="connsiteY90" fmla="*/ 742886 h 6578439"/>
                <a:gd name="connsiteX91" fmla="*/ 1353233 w 5890490"/>
                <a:gd name="connsiteY91" fmla="*/ 685632 h 6578439"/>
                <a:gd name="connsiteX92" fmla="*/ 1369924 w 5890490"/>
                <a:gd name="connsiteY92" fmla="*/ 671256 h 6578439"/>
                <a:gd name="connsiteX93" fmla="*/ 1387380 w 5890490"/>
                <a:gd name="connsiteY93" fmla="*/ 657755 h 6578439"/>
                <a:gd name="connsiteX94" fmla="*/ 1422422 w 5890490"/>
                <a:gd name="connsiteY94" fmla="*/ 630877 h 6578439"/>
                <a:gd name="connsiteX95" fmla="*/ 1492759 w 5890490"/>
                <a:gd name="connsiteY95" fmla="*/ 577248 h 6578439"/>
                <a:gd name="connsiteX96" fmla="*/ 1528820 w 5890490"/>
                <a:gd name="connsiteY96" fmla="*/ 551496 h 6578439"/>
                <a:gd name="connsiteX97" fmla="*/ 1565390 w 5890490"/>
                <a:gd name="connsiteY97" fmla="*/ 526370 h 6578439"/>
                <a:gd name="connsiteX98" fmla="*/ 1639040 w 5890490"/>
                <a:gd name="connsiteY98" fmla="*/ 476490 h 6578439"/>
                <a:gd name="connsiteX99" fmla="*/ 1792075 w 5890490"/>
                <a:gd name="connsiteY99" fmla="*/ 384859 h 6578439"/>
                <a:gd name="connsiteX100" fmla="*/ 2455943 w 5890490"/>
                <a:gd name="connsiteY100" fmla="*/ 117836 h 6578439"/>
                <a:gd name="connsiteX101" fmla="*/ 3159952 w 5890490"/>
                <a:gd name="connsiteY101" fmla="*/ 7203 h 6578439"/>
                <a:gd name="connsiteX102" fmla="*/ 3336813 w 5890490"/>
                <a:gd name="connsiteY102" fmla="*/ 499 h 657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5890490" h="6578439">
                  <a:moveTo>
                    <a:pt x="5890490" y="5389037"/>
                  </a:moveTo>
                  <a:lnTo>
                    <a:pt x="5890490" y="5855587"/>
                  </a:lnTo>
                  <a:lnTo>
                    <a:pt x="5784593" y="5962054"/>
                  </a:lnTo>
                  <a:cubicBezTo>
                    <a:pt x="5744454" y="6002308"/>
                    <a:pt x="5704062" y="6042436"/>
                    <a:pt x="5663414" y="6082564"/>
                  </a:cubicBezTo>
                  <a:cubicBezTo>
                    <a:pt x="5500314" y="6242577"/>
                    <a:pt x="5330970" y="6400714"/>
                    <a:pt x="5147099" y="6547726"/>
                  </a:cubicBezTo>
                  <a:lnTo>
                    <a:pt x="5105015" y="6578439"/>
                  </a:lnTo>
                  <a:lnTo>
                    <a:pt x="4385601" y="6578439"/>
                  </a:lnTo>
                  <a:lnTo>
                    <a:pt x="4507252" y="6515968"/>
                  </a:lnTo>
                  <a:cubicBezTo>
                    <a:pt x="4645901" y="6439679"/>
                    <a:pt x="4779837" y="6350961"/>
                    <a:pt x="4909330" y="6253453"/>
                  </a:cubicBezTo>
                  <a:cubicBezTo>
                    <a:pt x="5082369" y="6123567"/>
                    <a:pt x="5248145" y="5979180"/>
                    <a:pt x="5411374" y="5828544"/>
                  </a:cubicBezTo>
                  <a:cubicBezTo>
                    <a:pt x="5452149" y="5790791"/>
                    <a:pt x="5492924" y="5752788"/>
                    <a:pt x="5533570" y="5714534"/>
                  </a:cubicBezTo>
                  <a:lnTo>
                    <a:pt x="5657425" y="5597650"/>
                  </a:lnTo>
                  <a:close/>
                  <a:moveTo>
                    <a:pt x="3336813" y="499"/>
                  </a:moveTo>
                  <a:cubicBezTo>
                    <a:pt x="3395682" y="-392"/>
                    <a:pt x="3454550" y="-48"/>
                    <a:pt x="3513674" y="1202"/>
                  </a:cubicBezTo>
                  <a:lnTo>
                    <a:pt x="3602743" y="4827"/>
                  </a:lnTo>
                  <a:lnTo>
                    <a:pt x="3647213" y="6703"/>
                  </a:lnTo>
                  <a:cubicBezTo>
                    <a:pt x="3661994" y="7327"/>
                    <a:pt x="3676903" y="7703"/>
                    <a:pt x="3691684" y="9453"/>
                  </a:cubicBezTo>
                  <a:lnTo>
                    <a:pt x="3868927" y="27080"/>
                  </a:lnTo>
                  <a:cubicBezTo>
                    <a:pt x="4340645" y="85584"/>
                    <a:pt x="4795160" y="243221"/>
                    <a:pt x="5200872" y="472240"/>
                  </a:cubicBezTo>
                  <a:cubicBezTo>
                    <a:pt x="5403855" y="587124"/>
                    <a:pt x="5594988" y="719447"/>
                    <a:pt x="5772711" y="866334"/>
                  </a:cubicBezTo>
                  <a:lnTo>
                    <a:pt x="5890490" y="972426"/>
                  </a:lnTo>
                  <a:lnTo>
                    <a:pt x="5890490" y="1158576"/>
                  </a:lnTo>
                  <a:lnTo>
                    <a:pt x="5676045" y="986969"/>
                  </a:lnTo>
                  <a:cubicBezTo>
                    <a:pt x="5496587" y="857740"/>
                    <a:pt x="5304275" y="746699"/>
                    <a:pt x="5103776" y="655879"/>
                  </a:cubicBezTo>
                  <a:cubicBezTo>
                    <a:pt x="4903214" y="564747"/>
                    <a:pt x="4695006" y="492492"/>
                    <a:pt x="4482465" y="440363"/>
                  </a:cubicBezTo>
                  <a:lnTo>
                    <a:pt x="4402444" y="422111"/>
                  </a:lnTo>
                  <a:cubicBezTo>
                    <a:pt x="4375813" y="416111"/>
                    <a:pt x="4349436" y="408859"/>
                    <a:pt x="4322423" y="404610"/>
                  </a:cubicBezTo>
                  <a:lnTo>
                    <a:pt x="4241892" y="389858"/>
                  </a:lnTo>
                  <a:lnTo>
                    <a:pt x="4201627" y="382483"/>
                  </a:lnTo>
                  <a:cubicBezTo>
                    <a:pt x="4188248" y="379983"/>
                    <a:pt x="4174869" y="377483"/>
                    <a:pt x="4161234" y="375857"/>
                  </a:cubicBezTo>
                  <a:cubicBezTo>
                    <a:pt x="4107208" y="368482"/>
                    <a:pt x="4053308" y="360482"/>
                    <a:pt x="3999280" y="353606"/>
                  </a:cubicBezTo>
                  <a:cubicBezTo>
                    <a:pt x="3944999" y="348855"/>
                    <a:pt x="3890844" y="343854"/>
                    <a:pt x="3836817" y="338480"/>
                  </a:cubicBezTo>
                  <a:lnTo>
                    <a:pt x="3673972" y="330604"/>
                  </a:lnTo>
                  <a:cubicBezTo>
                    <a:pt x="3619690" y="329104"/>
                    <a:pt x="3565281" y="329604"/>
                    <a:pt x="3511126" y="328978"/>
                  </a:cubicBezTo>
                  <a:cubicBezTo>
                    <a:pt x="3402054" y="330728"/>
                    <a:pt x="3291706" y="334604"/>
                    <a:pt x="3183142" y="342854"/>
                  </a:cubicBezTo>
                  <a:cubicBezTo>
                    <a:pt x="2965505" y="358855"/>
                    <a:pt x="2750670" y="389733"/>
                    <a:pt x="2541444" y="439988"/>
                  </a:cubicBezTo>
                  <a:cubicBezTo>
                    <a:pt x="2332216" y="490117"/>
                    <a:pt x="2128850" y="559997"/>
                    <a:pt x="1933895" y="650505"/>
                  </a:cubicBezTo>
                  <a:cubicBezTo>
                    <a:pt x="1738939" y="741261"/>
                    <a:pt x="1553540" y="854146"/>
                    <a:pt x="1378079" y="983905"/>
                  </a:cubicBezTo>
                  <a:lnTo>
                    <a:pt x="1312967" y="1033660"/>
                  </a:lnTo>
                  <a:cubicBezTo>
                    <a:pt x="1291178" y="1050286"/>
                    <a:pt x="1269006" y="1066412"/>
                    <a:pt x="1248364" y="1084413"/>
                  </a:cubicBezTo>
                  <a:lnTo>
                    <a:pt x="1185163" y="1137168"/>
                  </a:lnTo>
                  <a:cubicBezTo>
                    <a:pt x="1164138" y="1154794"/>
                    <a:pt x="1142603" y="1172046"/>
                    <a:pt x="1122852" y="1190922"/>
                  </a:cubicBezTo>
                  <a:cubicBezTo>
                    <a:pt x="1041557" y="1264303"/>
                    <a:pt x="961663" y="1339309"/>
                    <a:pt x="892092" y="1421440"/>
                  </a:cubicBezTo>
                  <a:cubicBezTo>
                    <a:pt x="819589" y="1501822"/>
                    <a:pt x="759827" y="1590329"/>
                    <a:pt x="707202" y="1684212"/>
                  </a:cubicBezTo>
                  <a:cubicBezTo>
                    <a:pt x="694715" y="1708089"/>
                    <a:pt x="682227" y="1731841"/>
                    <a:pt x="670121" y="1756093"/>
                  </a:cubicBezTo>
                  <a:lnTo>
                    <a:pt x="637630" y="1830724"/>
                  </a:lnTo>
                  <a:cubicBezTo>
                    <a:pt x="626161" y="1855350"/>
                    <a:pt x="617624" y="1881603"/>
                    <a:pt x="607685" y="1907105"/>
                  </a:cubicBezTo>
                  <a:cubicBezTo>
                    <a:pt x="598128" y="1932857"/>
                    <a:pt x="588317" y="1958483"/>
                    <a:pt x="580034" y="1984986"/>
                  </a:cubicBezTo>
                  <a:cubicBezTo>
                    <a:pt x="544611" y="2089620"/>
                    <a:pt x="513393" y="2197128"/>
                    <a:pt x="481919" y="2304386"/>
                  </a:cubicBezTo>
                  <a:lnTo>
                    <a:pt x="433881" y="2465399"/>
                  </a:lnTo>
                  <a:lnTo>
                    <a:pt x="384442" y="2626163"/>
                  </a:lnTo>
                  <a:cubicBezTo>
                    <a:pt x="317672" y="2839680"/>
                    <a:pt x="243129" y="3050946"/>
                    <a:pt x="166039" y="3261338"/>
                  </a:cubicBezTo>
                  <a:cubicBezTo>
                    <a:pt x="88822" y="3468979"/>
                    <a:pt x="50850" y="3690248"/>
                    <a:pt x="56202" y="3910265"/>
                  </a:cubicBezTo>
                  <a:cubicBezTo>
                    <a:pt x="58495" y="4020274"/>
                    <a:pt x="71493" y="4129783"/>
                    <a:pt x="93664" y="4237292"/>
                  </a:cubicBezTo>
                  <a:cubicBezTo>
                    <a:pt x="99143" y="4264168"/>
                    <a:pt x="104623" y="4291045"/>
                    <a:pt x="111758" y="4317548"/>
                  </a:cubicBezTo>
                  <a:cubicBezTo>
                    <a:pt x="118384" y="4344176"/>
                    <a:pt x="124627" y="4370802"/>
                    <a:pt x="133038" y="4397054"/>
                  </a:cubicBezTo>
                  <a:cubicBezTo>
                    <a:pt x="140810" y="4423307"/>
                    <a:pt x="148456" y="4449683"/>
                    <a:pt x="157757" y="4475560"/>
                  </a:cubicBezTo>
                  <a:cubicBezTo>
                    <a:pt x="166549" y="4501562"/>
                    <a:pt x="175087" y="4527564"/>
                    <a:pt x="185153" y="4553066"/>
                  </a:cubicBezTo>
                  <a:cubicBezTo>
                    <a:pt x="262371" y="4758458"/>
                    <a:pt x="368895" y="4951974"/>
                    <a:pt x="493642" y="5132239"/>
                  </a:cubicBezTo>
                  <a:cubicBezTo>
                    <a:pt x="618389" y="5312627"/>
                    <a:pt x="760846" y="5480391"/>
                    <a:pt x="914391" y="5636528"/>
                  </a:cubicBezTo>
                  <a:cubicBezTo>
                    <a:pt x="1069081" y="5793166"/>
                    <a:pt x="1231544" y="5941677"/>
                    <a:pt x="1402034" y="6076188"/>
                  </a:cubicBezTo>
                  <a:cubicBezTo>
                    <a:pt x="1487535" y="6143320"/>
                    <a:pt x="1574565" y="6207574"/>
                    <a:pt x="1664397" y="6267079"/>
                  </a:cubicBezTo>
                  <a:cubicBezTo>
                    <a:pt x="1753592" y="6327459"/>
                    <a:pt x="1845336" y="6383088"/>
                    <a:pt x="1938992" y="6434343"/>
                  </a:cubicBezTo>
                  <a:cubicBezTo>
                    <a:pt x="2032647" y="6485659"/>
                    <a:pt x="2128309" y="6532600"/>
                    <a:pt x="2225931" y="6574322"/>
                  </a:cubicBezTo>
                  <a:lnTo>
                    <a:pt x="2236328" y="6578439"/>
                  </a:lnTo>
                  <a:lnTo>
                    <a:pt x="1504665" y="6578439"/>
                  </a:lnTo>
                  <a:lnTo>
                    <a:pt x="1456827" y="6543476"/>
                  </a:lnTo>
                  <a:cubicBezTo>
                    <a:pt x="1363554" y="6470595"/>
                    <a:pt x="1273848" y="6394340"/>
                    <a:pt x="1188475" y="6314083"/>
                  </a:cubicBezTo>
                  <a:cubicBezTo>
                    <a:pt x="1017856" y="6153445"/>
                    <a:pt x="863803" y="5979931"/>
                    <a:pt x="721728" y="5798666"/>
                  </a:cubicBezTo>
                  <a:cubicBezTo>
                    <a:pt x="579397" y="5616027"/>
                    <a:pt x="452103" y="5422511"/>
                    <a:pt x="344175" y="5219495"/>
                  </a:cubicBezTo>
                  <a:cubicBezTo>
                    <a:pt x="236505" y="5016354"/>
                    <a:pt x="147946" y="4803586"/>
                    <a:pt x="87293" y="4583569"/>
                  </a:cubicBezTo>
                  <a:cubicBezTo>
                    <a:pt x="79138" y="4556193"/>
                    <a:pt x="72639" y="4528440"/>
                    <a:pt x="65886" y="4500813"/>
                  </a:cubicBezTo>
                  <a:cubicBezTo>
                    <a:pt x="58751" y="4473311"/>
                    <a:pt x="53144" y="4445308"/>
                    <a:pt x="47409" y="4417431"/>
                  </a:cubicBezTo>
                  <a:cubicBezTo>
                    <a:pt x="44733" y="4403430"/>
                    <a:pt x="41294" y="4389679"/>
                    <a:pt x="39000" y="4375677"/>
                  </a:cubicBezTo>
                  <a:lnTo>
                    <a:pt x="31610" y="4333674"/>
                  </a:lnTo>
                  <a:cubicBezTo>
                    <a:pt x="26258" y="4305797"/>
                    <a:pt x="22563" y="4277544"/>
                    <a:pt x="18868" y="4249417"/>
                  </a:cubicBezTo>
                  <a:cubicBezTo>
                    <a:pt x="4214" y="4136784"/>
                    <a:pt x="-2158" y="4023275"/>
                    <a:pt x="646" y="3910265"/>
                  </a:cubicBezTo>
                  <a:cubicBezTo>
                    <a:pt x="5997" y="3683872"/>
                    <a:pt x="50596" y="3459605"/>
                    <a:pt x="130234" y="3248337"/>
                  </a:cubicBezTo>
                  <a:cubicBezTo>
                    <a:pt x="207961" y="3039196"/>
                    <a:pt x="278044" y="2827179"/>
                    <a:pt x="335383" y="2611911"/>
                  </a:cubicBezTo>
                  <a:cubicBezTo>
                    <a:pt x="393743" y="2396644"/>
                    <a:pt x="435792" y="2178627"/>
                    <a:pt x="487272" y="1958609"/>
                  </a:cubicBezTo>
                  <a:cubicBezTo>
                    <a:pt x="493259" y="1931107"/>
                    <a:pt x="501287" y="1903730"/>
                    <a:pt x="508550" y="1876227"/>
                  </a:cubicBezTo>
                  <a:cubicBezTo>
                    <a:pt x="516195" y="1848725"/>
                    <a:pt x="522312" y="1820972"/>
                    <a:pt x="531742" y="1793721"/>
                  </a:cubicBezTo>
                  <a:lnTo>
                    <a:pt x="558245" y="1711465"/>
                  </a:lnTo>
                  <a:cubicBezTo>
                    <a:pt x="568439" y="1684337"/>
                    <a:pt x="579652" y="1657459"/>
                    <a:pt x="590100" y="1630332"/>
                  </a:cubicBezTo>
                  <a:cubicBezTo>
                    <a:pt x="635080" y="1523075"/>
                    <a:pt x="690637" y="1417566"/>
                    <a:pt x="758680" y="1322433"/>
                  </a:cubicBezTo>
                  <a:cubicBezTo>
                    <a:pt x="824430" y="1225051"/>
                    <a:pt x="899610" y="1136168"/>
                    <a:pt x="976317" y="1049286"/>
                  </a:cubicBezTo>
                  <a:cubicBezTo>
                    <a:pt x="995049" y="1027035"/>
                    <a:pt x="1015436" y="1006533"/>
                    <a:pt x="1035314" y="985406"/>
                  </a:cubicBezTo>
                  <a:lnTo>
                    <a:pt x="1095329" y="922526"/>
                  </a:lnTo>
                  <a:cubicBezTo>
                    <a:pt x="1114953" y="901149"/>
                    <a:pt x="1136359" y="881397"/>
                    <a:pt x="1157384" y="861271"/>
                  </a:cubicBezTo>
                  <a:lnTo>
                    <a:pt x="1220841" y="801017"/>
                  </a:lnTo>
                  <a:cubicBezTo>
                    <a:pt x="1241610" y="780514"/>
                    <a:pt x="1264418" y="762014"/>
                    <a:pt x="1286462" y="742886"/>
                  </a:cubicBezTo>
                  <a:lnTo>
                    <a:pt x="1353233" y="685632"/>
                  </a:lnTo>
                  <a:lnTo>
                    <a:pt x="1369924" y="671256"/>
                  </a:lnTo>
                  <a:cubicBezTo>
                    <a:pt x="1375658" y="666631"/>
                    <a:pt x="1381520" y="662255"/>
                    <a:pt x="1387380" y="657755"/>
                  </a:cubicBezTo>
                  <a:lnTo>
                    <a:pt x="1422422" y="630877"/>
                  </a:lnTo>
                  <a:lnTo>
                    <a:pt x="1492759" y="577248"/>
                  </a:lnTo>
                  <a:cubicBezTo>
                    <a:pt x="1504355" y="567997"/>
                    <a:pt x="1516714" y="559997"/>
                    <a:pt x="1528820" y="551496"/>
                  </a:cubicBezTo>
                  <a:lnTo>
                    <a:pt x="1565390" y="526370"/>
                  </a:lnTo>
                  <a:lnTo>
                    <a:pt x="1639040" y="476490"/>
                  </a:lnTo>
                  <a:cubicBezTo>
                    <a:pt x="1689754" y="445613"/>
                    <a:pt x="1740723" y="414986"/>
                    <a:pt x="1792075" y="384859"/>
                  </a:cubicBezTo>
                  <a:cubicBezTo>
                    <a:pt x="2000282" y="268724"/>
                    <a:pt x="2224927" y="179467"/>
                    <a:pt x="2455943" y="117836"/>
                  </a:cubicBezTo>
                  <a:cubicBezTo>
                    <a:pt x="2687088" y="55957"/>
                    <a:pt x="2923964" y="21204"/>
                    <a:pt x="3159952" y="7203"/>
                  </a:cubicBezTo>
                  <a:cubicBezTo>
                    <a:pt x="3219076" y="3515"/>
                    <a:pt x="3277945" y="1389"/>
                    <a:pt x="3336813" y="49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 smtClean="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2</a:t>
            </a:fld>
            <a:endParaRPr lang="en-US" sz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  <p:graphicFrame>
        <p:nvGraphicFramePr>
          <p:cNvPr id="43" name="Content Placeholder 2">
            <a:extLst>
              <a:ext uri="{FF2B5EF4-FFF2-40B4-BE49-F238E27FC236}">
                <a16:creationId xmlns:a16="http://schemas.microsoft.com/office/drawing/2014/main" id="{C31A68EB-3C6F-F814-1922-AE69C9EB5E98}"/>
              </a:ext>
            </a:extLst>
          </p:cNvPr>
          <p:cNvGraphicFramePr/>
          <p:nvPr/>
        </p:nvGraphicFramePr>
        <p:xfrm>
          <a:off x="6090574" y="2421682"/>
          <a:ext cx="4977578" cy="36392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EFF14721-6B0A-65EE-DAF5-B3E490A46D27}"/>
              </a:ext>
            </a:extLst>
          </p:cNvPr>
          <p:cNvSpPr txBox="1">
            <a:spLocks/>
          </p:cNvSpPr>
          <p:nvPr/>
        </p:nvSpPr>
        <p:spPr>
          <a:xfrm>
            <a:off x="534365" y="2340000"/>
            <a:ext cx="5561635" cy="2972786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bar chart compares success rates for different orbit types.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18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Findings: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CA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SSE, HEO, GEO, ES-L1 Orbits: 100% success rates, indicating high reliability.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CA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Other Orbit Types: Varying success rates, suggesting mission complexities.</a:t>
            </a:r>
            <a:endParaRPr lang="en-CA" sz="10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pic>
        <p:nvPicPr>
          <p:cNvPr id="7" name="Picture 6" descr="A graph of different colored bars&#10;&#10;Description automatically generated">
            <a:extLst>
              <a:ext uri="{FF2B5EF4-FFF2-40B4-BE49-F238E27FC236}">
                <a16:creationId xmlns:a16="http://schemas.microsoft.com/office/drawing/2014/main" id="{305008A0-849D-3ECF-B0D5-598CBD2239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9835" y="2027477"/>
            <a:ext cx="5257800" cy="345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DE7B18E4-0490-53A2-1075-09102F74ED56}"/>
              </a:ext>
            </a:extLst>
          </p:cNvPr>
          <p:cNvSpPr txBox="1">
            <a:spLocks/>
          </p:cNvSpPr>
          <p:nvPr/>
        </p:nvSpPr>
        <p:spPr>
          <a:xfrm>
            <a:off x="534365" y="4074243"/>
            <a:ext cx="11123270" cy="2189727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scatter plot shows the relationship between flight number (x-axis) and orbit type (y-axis).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18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Findings: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CA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LEO Orbit: Success appears correlated with the number of flights.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CA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GTO Orbit: No clear relationship between flight number and success.</a:t>
            </a:r>
            <a:endParaRPr lang="en-CA" sz="10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pic>
        <p:nvPicPr>
          <p:cNvPr id="7" name="Picture 6" descr="A graph with orange and blue dots&#10;&#10;Description automatically generated">
            <a:extLst>
              <a:ext uri="{FF2B5EF4-FFF2-40B4-BE49-F238E27FC236}">
                <a16:creationId xmlns:a16="http://schemas.microsoft.com/office/drawing/2014/main" id="{EE3DACF4-43C1-616F-0EC1-3656680792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000" y="1609286"/>
            <a:ext cx="11520000" cy="2293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7673FBBC-858A-A4C1-3044-3AFECEBF5FAD}"/>
              </a:ext>
            </a:extLst>
          </p:cNvPr>
          <p:cNvSpPr txBox="1">
            <a:spLocks/>
          </p:cNvSpPr>
          <p:nvPr/>
        </p:nvSpPr>
        <p:spPr>
          <a:xfrm>
            <a:off x="534365" y="4074243"/>
            <a:ext cx="11123270" cy="2189727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scatter plot illustrates the relationship between payload mass (x-axis) and orbit type (y-axis).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18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Findings: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CA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PO, LEO, ISS Orbits: Higher payload mass corresponds to a more successful landing.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CA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GTO Orbit: Payload mass does not clearly affect landing success.</a:t>
            </a:r>
            <a:endParaRPr lang="en-CA" sz="10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pic>
        <p:nvPicPr>
          <p:cNvPr id="7" name="Picture 6" descr="A white background with numbers and dots&#10;&#10;Description automatically generated with medium confidence">
            <a:extLst>
              <a:ext uri="{FF2B5EF4-FFF2-40B4-BE49-F238E27FC236}">
                <a16:creationId xmlns:a16="http://schemas.microsoft.com/office/drawing/2014/main" id="{1A42BD68-F20C-0C83-1288-A7FE076589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000" y="1636883"/>
            <a:ext cx="11520000" cy="2293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CB2CB88A-EB40-B379-1E23-DCB0279CC3A8}"/>
              </a:ext>
            </a:extLst>
          </p:cNvPr>
          <p:cNvSpPr txBox="1">
            <a:spLocks/>
          </p:cNvSpPr>
          <p:nvPr/>
        </p:nvSpPr>
        <p:spPr>
          <a:xfrm>
            <a:off x="522790" y="2247403"/>
            <a:ext cx="5457464" cy="293806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line chart displays the trend in launch success rates over the years.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18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Findings: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CA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2013 to 2020: Consistent increase in success rates.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CA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Highlight: SpaceX's continual improvement in launch reliability.</a:t>
            </a:r>
            <a:endParaRPr lang="en-CA" sz="10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pic>
        <p:nvPicPr>
          <p:cNvPr id="7" name="Picture 6" descr="A line graph with numbers and a line&#10;&#10;Description automatically generated with medium confidence">
            <a:extLst>
              <a:ext uri="{FF2B5EF4-FFF2-40B4-BE49-F238E27FC236}">
                <a16:creationId xmlns:a16="http://schemas.microsoft.com/office/drawing/2014/main" id="{8FAFD5C8-1564-C694-78C5-4557E9DD99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0172" y="2027477"/>
            <a:ext cx="5257800" cy="345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344EE748-D1A8-E43A-61EE-BC001E96FF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028" y="2785248"/>
            <a:ext cx="10709753" cy="3240325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64C59CF-E566-D3F5-146D-2A4E9F50F3D4}"/>
              </a:ext>
            </a:extLst>
          </p:cNvPr>
          <p:cNvSpPr txBox="1">
            <a:spLocks/>
          </p:cNvSpPr>
          <p:nvPr/>
        </p:nvSpPr>
        <p:spPr>
          <a:xfrm>
            <a:off x="734028" y="1588161"/>
            <a:ext cx="10709752" cy="1085591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Query: Selects and displays the distinct (unique) launch site names from the SPACEXTABLE.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Purpose: To identify the different launch sites used in the space missions.</a:t>
            </a:r>
            <a:endParaRPr lang="en-CA" sz="10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164C59CF-E566-D3F5-146D-2A4E9F50F3D4}"/>
              </a:ext>
            </a:extLst>
          </p:cNvPr>
          <p:cNvSpPr txBox="1">
            <a:spLocks/>
          </p:cNvSpPr>
          <p:nvPr/>
        </p:nvSpPr>
        <p:spPr>
          <a:xfrm>
            <a:off x="741124" y="1485667"/>
            <a:ext cx="3129418" cy="4314157"/>
          </a:xfrm>
          <a:prstGeom prst="rect">
            <a:avLst/>
          </a:prstGeom>
        </p:spPr>
        <p:txBody>
          <a:bodyPr>
            <a:normAutofit lnSpcReduction="10000"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50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Query: Selects and displays records from the SPACEXTABLE where the launch site names start with 'CCA,' limiting the results to the first 5 records.</a:t>
            </a:r>
          </a:p>
          <a:p>
            <a:pPr marL="285750" indent="-285750">
              <a:lnSpc>
                <a:spcPct val="150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Purpose: To find launch site records that match a specific pattern.</a:t>
            </a:r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747B0669-B85D-E0AF-AC16-879990E2B1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6300" y="1485667"/>
            <a:ext cx="7772400" cy="4314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F9A70F2-696D-8061-69D7-E301F48127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5992" y="1762199"/>
            <a:ext cx="10651980" cy="2109067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64C59CF-E566-D3F5-146D-2A4E9F50F3D4}"/>
              </a:ext>
            </a:extLst>
          </p:cNvPr>
          <p:cNvSpPr txBox="1">
            <a:spLocks/>
          </p:cNvSpPr>
          <p:nvPr/>
        </p:nvSpPr>
        <p:spPr>
          <a:xfrm>
            <a:off x="770011" y="4470191"/>
            <a:ext cx="10709752" cy="1085591"/>
          </a:xfrm>
          <a:prstGeom prst="rect">
            <a:avLst/>
          </a:prstGeom>
        </p:spPr>
        <p:txBody>
          <a:bodyPr>
            <a:normAutofit lnSpcReduction="10000"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CA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Query: Calculates the total payload mass of boosters launched by NASA (CRS) and displays the result.</a:t>
            </a:r>
          </a:p>
          <a:p>
            <a:pPr marL="285750" indent="-28575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CA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Purpose: To determine the combined payload mass of missions conducted for NASA's Commercial Resupply Services (CRS).</a:t>
            </a:r>
            <a:endParaRPr lang="en-CA" sz="10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164C59CF-E566-D3F5-146D-2A4E9F50F3D4}"/>
              </a:ext>
            </a:extLst>
          </p:cNvPr>
          <p:cNvSpPr txBox="1">
            <a:spLocks/>
          </p:cNvSpPr>
          <p:nvPr/>
        </p:nvSpPr>
        <p:spPr>
          <a:xfrm>
            <a:off x="741124" y="4761304"/>
            <a:ext cx="10709752" cy="1085591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CA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Query: Calculates and displays the average payload mass carried by boosters with the version 'F9 v1.1.'</a:t>
            </a:r>
          </a:p>
          <a:p>
            <a:pPr marL="285750" indent="-28575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CA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Purpose: To find the average payload mass for a specific booster version.</a:t>
            </a:r>
            <a:endParaRPr lang="en-CA" sz="10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0CAA92F6-4295-B0B4-F499-D2D47140E8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331" y="1799346"/>
            <a:ext cx="11365337" cy="2250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164C59CF-E566-D3F5-146D-2A4E9F50F3D4}"/>
              </a:ext>
            </a:extLst>
          </p:cNvPr>
          <p:cNvSpPr txBox="1">
            <a:spLocks/>
          </p:cNvSpPr>
          <p:nvPr/>
        </p:nvSpPr>
        <p:spPr>
          <a:xfrm>
            <a:off x="770011" y="4894551"/>
            <a:ext cx="10709752" cy="1085591"/>
          </a:xfrm>
          <a:prstGeom prst="rect">
            <a:avLst/>
          </a:prstGeom>
        </p:spPr>
        <p:txBody>
          <a:bodyPr>
            <a:normAutofit lnSpcReduction="10000"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CA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Query: Identifies the minimum (earliest) date when a successful ground pad landing outcome was achieved.</a:t>
            </a:r>
          </a:p>
          <a:p>
            <a:pPr marL="285750" indent="-28575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CA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Purpose: To determine the date of the first successful ground pad landing.</a:t>
            </a:r>
            <a:endParaRPr lang="en-CA" sz="10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8E1E40F6-C6B2-7269-D119-78E8DA5FBD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0" y="1692764"/>
            <a:ext cx="10898261" cy="2618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2CC95037-1565-DBF6-40D6-088BD3B7C4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1539483"/>
            <a:ext cx="10660606" cy="3154306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64C59CF-E566-D3F5-146D-2A4E9F50F3D4}"/>
              </a:ext>
            </a:extLst>
          </p:cNvPr>
          <p:cNvSpPr txBox="1">
            <a:spLocks/>
          </p:cNvSpPr>
          <p:nvPr/>
        </p:nvSpPr>
        <p:spPr>
          <a:xfrm>
            <a:off x="672935" y="5028156"/>
            <a:ext cx="10709752" cy="1085591"/>
          </a:xfrm>
          <a:prstGeom prst="rect">
            <a:avLst/>
          </a:prstGeom>
        </p:spPr>
        <p:txBody>
          <a:bodyPr>
            <a:normAutofit lnSpcReduction="10000"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CA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Query: Lists the distinct booster versions that have achieved a successful landing on a drone ship while carrying a payload mass greater than 4000 and less than 6000.</a:t>
            </a:r>
          </a:p>
          <a:p>
            <a:pPr marL="285750" indent="-28575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CA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Purpose: To find booster versions that meet specific landing and payload criteria.</a:t>
            </a:r>
            <a:endParaRPr lang="en-CA" sz="10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D60F29-B705-CB42-B261-F0255876E89E}"/>
              </a:ext>
            </a:extLst>
          </p:cNvPr>
          <p:cNvSpPr txBox="1"/>
          <p:nvPr/>
        </p:nvSpPr>
        <p:spPr>
          <a:xfrm>
            <a:off x="921969" y="1942429"/>
            <a:ext cx="10363642" cy="5232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algn="l" rtl="0"/>
            <a:r>
              <a:rPr lang="en-CA" sz="1400" b="1" i="0" dirty="0">
                <a:solidFill>
                  <a:srgbClr val="000000"/>
                </a:solidFill>
                <a:effectLst/>
                <a:latin typeface="var(--jp-code-font-family)"/>
              </a:rPr>
              <a:t>%</a:t>
            </a:r>
            <a:r>
              <a:rPr lang="en-CA" sz="1400" b="1" i="0" dirty="0" err="1">
                <a:solidFill>
                  <a:srgbClr val="000000"/>
                </a:solidFill>
                <a:effectLst/>
                <a:latin typeface="var(--jp-code-font-family)"/>
              </a:rPr>
              <a:t>sql</a:t>
            </a:r>
            <a:r>
              <a:rPr lang="en-CA" sz="1400" b="0" i="0" dirty="0">
                <a:solidFill>
                  <a:srgbClr val="000000"/>
                </a:solidFill>
                <a:effectLst/>
                <a:latin typeface="var(--jp-code-font-family)"/>
              </a:rPr>
              <a:t> select distinct </a:t>
            </a:r>
            <a:r>
              <a:rPr lang="en-CA" sz="1400" b="0" i="0" dirty="0" err="1">
                <a:solidFill>
                  <a:srgbClr val="000000"/>
                </a:solidFill>
                <a:effectLst/>
                <a:latin typeface="var(--jp-code-font-family)"/>
              </a:rPr>
              <a:t>Booster_Version</a:t>
            </a:r>
            <a:r>
              <a:rPr lang="en-CA" sz="1400" b="0" i="0" dirty="0">
                <a:solidFill>
                  <a:srgbClr val="000000"/>
                </a:solidFill>
                <a:effectLst/>
                <a:latin typeface="var(--jp-code-font-family)"/>
              </a:rPr>
              <a:t> from SPACEXTABLE where </a:t>
            </a:r>
            <a:r>
              <a:rPr lang="en-CA" sz="1400" b="0" i="0" dirty="0" err="1">
                <a:solidFill>
                  <a:srgbClr val="000000"/>
                </a:solidFill>
                <a:effectLst/>
                <a:latin typeface="var(--jp-code-font-family)"/>
              </a:rPr>
              <a:t>Landing_Outcome</a:t>
            </a:r>
            <a:r>
              <a:rPr lang="en-CA" sz="1400" b="0" i="0" dirty="0">
                <a:solidFill>
                  <a:srgbClr val="000000"/>
                </a:solidFill>
                <a:effectLst/>
                <a:latin typeface="var(--jp-code-font-family)"/>
              </a:rPr>
              <a:t> = 'Success (drone ship)' and PAYLOAD_MASS__KG_ &gt; 4000 and PAYLOAD_MASS__KG_ &lt; 6000 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1940311"/>
            <a:ext cx="10326708" cy="4352889"/>
          </a:xfrm>
          <a:prstGeom prst="rect">
            <a:avLst/>
          </a:prstGeom>
        </p:spPr>
        <p:txBody>
          <a:bodyPr lIns="91440" tIns="45720" rIns="91440" bIns="45720" numCol="2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Methodologies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 scraping for data collection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wrangling and cleaning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 analysis for insights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exploration and visualization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Feature engineering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Machine learning for prediction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800" b="1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Results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83.33% accuracy for predicting Falcon9 first-stage landing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Analyzed launch site locations and success factors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Developed a user-friendly dashboard for visual analytics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Identified key insights into SpaceX's operations and their impact on space missions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A579CE91-C949-3907-51F3-5486905736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869" y="1614292"/>
            <a:ext cx="10898261" cy="3273114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64C59CF-E566-D3F5-146D-2A4E9F50F3D4}"/>
              </a:ext>
            </a:extLst>
          </p:cNvPr>
          <p:cNvSpPr txBox="1">
            <a:spLocks/>
          </p:cNvSpPr>
          <p:nvPr/>
        </p:nvSpPr>
        <p:spPr>
          <a:xfrm>
            <a:off x="835378" y="5140801"/>
            <a:ext cx="10709752" cy="1085591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CA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Query: Counts the number of occurrences for each distinct mission outcome and displays the results.</a:t>
            </a:r>
          </a:p>
          <a:p>
            <a:pPr marL="285750" indent="-28575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CA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Purpose: To analyze the distribution of mission outcomes.</a:t>
            </a:r>
            <a:endParaRPr lang="en-CA" sz="10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7607D279-2910-DC86-47B8-910BBBBBAB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654" y="1438250"/>
            <a:ext cx="9524788" cy="521267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E0FEF3B-B94F-E76F-D91F-AC73A19A5199}"/>
              </a:ext>
            </a:extLst>
          </p:cNvPr>
          <p:cNvSpPr txBox="1"/>
          <p:nvPr/>
        </p:nvSpPr>
        <p:spPr>
          <a:xfrm>
            <a:off x="1161387" y="1801979"/>
            <a:ext cx="9271321" cy="5232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algn="l" rtl="0"/>
            <a:r>
              <a:rPr lang="en-CA" sz="1400" b="1" i="0" dirty="0">
                <a:solidFill>
                  <a:srgbClr val="000000"/>
                </a:solidFill>
                <a:effectLst/>
                <a:latin typeface="var(--jp-code-font-family)"/>
              </a:rPr>
              <a:t>%</a:t>
            </a:r>
            <a:r>
              <a:rPr lang="en-CA" sz="1400" b="1" i="0" dirty="0" err="1">
                <a:solidFill>
                  <a:srgbClr val="000000"/>
                </a:solidFill>
                <a:effectLst/>
                <a:latin typeface="var(--jp-code-font-family)"/>
              </a:rPr>
              <a:t>sql</a:t>
            </a:r>
            <a:r>
              <a:rPr lang="en-CA" sz="1400" b="0" i="0" dirty="0">
                <a:solidFill>
                  <a:srgbClr val="000000"/>
                </a:solidFill>
                <a:effectLst/>
                <a:latin typeface="var(--jp-code-font-family)"/>
              </a:rPr>
              <a:t> select </a:t>
            </a:r>
            <a:r>
              <a:rPr lang="en-CA" sz="1400" b="0" i="0" dirty="0" err="1">
                <a:solidFill>
                  <a:srgbClr val="000000"/>
                </a:solidFill>
                <a:effectLst/>
                <a:latin typeface="var(--jp-code-font-family)"/>
              </a:rPr>
              <a:t>Booster_Version</a:t>
            </a:r>
            <a:r>
              <a:rPr lang="en-CA" sz="1400" b="0" i="0" dirty="0">
                <a:solidFill>
                  <a:srgbClr val="000000"/>
                </a:solidFill>
                <a:effectLst/>
                <a:latin typeface="var(--jp-code-font-family)"/>
              </a:rPr>
              <a:t> from SPACEXTABLE where PAYLOAD_MASS__KG_ = (select max(PAYLOAD_MASS__KG_)from SPACEXTABLE) 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64C59CF-E566-D3F5-146D-2A4E9F50F3D4}"/>
              </a:ext>
            </a:extLst>
          </p:cNvPr>
          <p:cNvSpPr txBox="1">
            <a:spLocks/>
          </p:cNvSpPr>
          <p:nvPr/>
        </p:nvSpPr>
        <p:spPr>
          <a:xfrm>
            <a:off x="3843139" y="3501791"/>
            <a:ext cx="6388881" cy="1085591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Query: Identifies the booster version(s) that carried the maximum payload mass.</a:t>
            </a:r>
          </a:p>
          <a:p>
            <a:pPr marL="285750" indent="-28575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Purpose: To find the booster version(s) with the highest payload capacity.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0DD47F3-6E63-D015-1055-06D5BD645834}"/>
              </a:ext>
            </a:extLst>
          </p:cNvPr>
          <p:cNvGrpSpPr/>
          <p:nvPr/>
        </p:nvGrpSpPr>
        <p:grpSpPr>
          <a:xfrm>
            <a:off x="752019" y="1572971"/>
            <a:ext cx="10687961" cy="2894857"/>
            <a:chOff x="387350" y="3187700"/>
            <a:chExt cx="7772400" cy="197984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0EA8F41-8530-8005-BAB4-DC7E444679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7350" y="3187700"/>
              <a:ext cx="7772400" cy="328533"/>
            </a:xfrm>
            <a:prstGeom prst="rect">
              <a:avLst/>
            </a:prstGeom>
          </p:spPr>
        </p:pic>
        <p:pic>
          <p:nvPicPr>
            <p:cNvPr id="8" name="Picture 7" descr="A screenshot of a computer&#10;&#10;Description automatically generated">
              <a:extLst>
                <a:ext uri="{FF2B5EF4-FFF2-40B4-BE49-F238E27FC236}">
                  <a16:creationId xmlns:a16="http://schemas.microsoft.com/office/drawing/2014/main" id="{6C1225C7-306B-37A1-4E5C-723DFC95088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87350" y="3516233"/>
              <a:ext cx="7772400" cy="1651310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D33C6C1D-9C31-0FD8-43B1-525C34E6FEE3}"/>
              </a:ext>
            </a:extLst>
          </p:cNvPr>
          <p:cNvSpPr txBox="1"/>
          <p:nvPr/>
        </p:nvSpPr>
        <p:spPr>
          <a:xfrm>
            <a:off x="902826" y="2138037"/>
            <a:ext cx="10537154" cy="5232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algn="l" rtl="0"/>
            <a:r>
              <a:rPr lang="en-CA" sz="1400" b="1" i="0" dirty="0">
                <a:solidFill>
                  <a:srgbClr val="000000"/>
                </a:solidFill>
                <a:effectLst/>
                <a:latin typeface="var(--jp-code-font-family)"/>
              </a:rPr>
              <a:t>%</a:t>
            </a:r>
            <a:r>
              <a:rPr lang="en-CA" sz="1400" b="1" i="0" dirty="0" err="1">
                <a:solidFill>
                  <a:srgbClr val="000000"/>
                </a:solidFill>
                <a:effectLst/>
                <a:latin typeface="var(--jp-code-font-family)"/>
              </a:rPr>
              <a:t>sql</a:t>
            </a:r>
            <a:r>
              <a:rPr lang="en-CA" sz="1400" b="0" i="0" dirty="0">
                <a:solidFill>
                  <a:srgbClr val="000000"/>
                </a:solidFill>
                <a:effectLst/>
                <a:latin typeface="var(--jp-code-font-family)"/>
              </a:rPr>
              <a:t> select </a:t>
            </a:r>
            <a:r>
              <a:rPr lang="en-CA" sz="1400" b="0" i="0" dirty="0" err="1">
                <a:solidFill>
                  <a:srgbClr val="000000"/>
                </a:solidFill>
                <a:effectLst/>
                <a:latin typeface="var(--jp-code-font-family)"/>
              </a:rPr>
              <a:t>substr</a:t>
            </a:r>
            <a:r>
              <a:rPr lang="en-CA" sz="1400" b="0" i="0" dirty="0">
                <a:solidFill>
                  <a:srgbClr val="000000"/>
                </a:solidFill>
                <a:effectLst/>
                <a:latin typeface="var(--jp-code-font-family)"/>
              </a:rPr>
              <a:t>(Date, 6,2) as Month, </a:t>
            </a:r>
            <a:r>
              <a:rPr lang="en-CA" sz="1400" b="0" i="0" dirty="0" err="1">
                <a:solidFill>
                  <a:srgbClr val="000000"/>
                </a:solidFill>
                <a:effectLst/>
                <a:latin typeface="var(--jp-code-font-family)"/>
              </a:rPr>
              <a:t>Landing_Outcome</a:t>
            </a:r>
            <a:r>
              <a:rPr lang="en-CA" sz="1400" b="0" i="0" dirty="0">
                <a:solidFill>
                  <a:srgbClr val="000000"/>
                </a:solidFill>
                <a:effectLst/>
                <a:latin typeface="var(--jp-code-font-family)"/>
              </a:rPr>
              <a:t>, </a:t>
            </a:r>
            <a:r>
              <a:rPr lang="en-CA" sz="1400" b="0" i="0" dirty="0" err="1">
                <a:solidFill>
                  <a:srgbClr val="000000"/>
                </a:solidFill>
                <a:effectLst/>
                <a:latin typeface="var(--jp-code-font-family)"/>
              </a:rPr>
              <a:t>Booster_Version</a:t>
            </a:r>
            <a:r>
              <a:rPr lang="en-CA" sz="1400" b="0" i="0" dirty="0">
                <a:solidFill>
                  <a:srgbClr val="000000"/>
                </a:solidFill>
                <a:effectLst/>
                <a:latin typeface="var(--jp-code-font-family)"/>
              </a:rPr>
              <a:t>, </a:t>
            </a:r>
            <a:r>
              <a:rPr lang="en-CA" sz="1400" b="0" i="0" dirty="0" err="1">
                <a:solidFill>
                  <a:srgbClr val="000000"/>
                </a:solidFill>
                <a:effectLst/>
                <a:latin typeface="var(--jp-code-font-family)"/>
              </a:rPr>
              <a:t>Launch_Site</a:t>
            </a:r>
            <a:r>
              <a:rPr lang="en-CA" sz="1400" b="0" i="0" dirty="0">
                <a:solidFill>
                  <a:srgbClr val="000000"/>
                </a:solidFill>
                <a:effectLst/>
                <a:latin typeface="var(--jp-code-font-family)"/>
              </a:rPr>
              <a:t> from SPACEXTABLE where </a:t>
            </a:r>
            <a:r>
              <a:rPr lang="en-CA" sz="1400" b="0" i="0" dirty="0" err="1">
                <a:solidFill>
                  <a:srgbClr val="000000"/>
                </a:solidFill>
                <a:effectLst/>
                <a:latin typeface="var(--jp-code-font-family)"/>
              </a:rPr>
              <a:t>Landing_Outcome</a:t>
            </a:r>
            <a:r>
              <a:rPr lang="en-CA" sz="1400" b="0" i="0" dirty="0">
                <a:solidFill>
                  <a:srgbClr val="000000"/>
                </a:solidFill>
                <a:effectLst/>
                <a:latin typeface="var(--jp-code-font-family)"/>
              </a:rPr>
              <a:t> = 'Failure (drone ship)' and </a:t>
            </a:r>
            <a:r>
              <a:rPr lang="en-CA" sz="1400" b="0" i="0" dirty="0" err="1">
                <a:solidFill>
                  <a:srgbClr val="000000"/>
                </a:solidFill>
                <a:effectLst/>
                <a:latin typeface="var(--jp-code-font-family)"/>
              </a:rPr>
              <a:t>substr</a:t>
            </a:r>
            <a:r>
              <a:rPr lang="en-CA" sz="1400" b="0" i="0" dirty="0">
                <a:solidFill>
                  <a:srgbClr val="000000"/>
                </a:solidFill>
                <a:effectLst/>
                <a:latin typeface="var(--jp-code-font-family)"/>
              </a:rPr>
              <a:t>(Date,0,5) = '2015' 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64C59CF-E566-D3F5-146D-2A4E9F50F3D4}"/>
              </a:ext>
            </a:extLst>
          </p:cNvPr>
          <p:cNvSpPr txBox="1">
            <a:spLocks/>
          </p:cNvSpPr>
          <p:nvPr/>
        </p:nvSpPr>
        <p:spPr>
          <a:xfrm>
            <a:off x="741123" y="4742233"/>
            <a:ext cx="10709752" cy="1085591"/>
          </a:xfrm>
          <a:prstGeom prst="rect">
            <a:avLst/>
          </a:prstGeom>
        </p:spPr>
        <p:txBody>
          <a:bodyPr>
            <a:normAutofit lnSpcReduction="10000"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CA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Query: Selects records that display the month, landing outcome, booster version, and launch site for missions with a failure landing outcome on a drone ship in the year 2015.</a:t>
            </a:r>
          </a:p>
          <a:p>
            <a:pPr marL="285750" indent="-28575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CA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Purpose: To retrieve details about missions with specific outcomes during a particular year.</a:t>
            </a:r>
            <a:endParaRPr lang="en-CA" sz="10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E0762143-8E03-ED99-B77F-991DA5FC6D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344" y="1541049"/>
            <a:ext cx="11036387" cy="481230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64C59CF-E566-D3F5-146D-2A4E9F50F3D4}"/>
              </a:ext>
            </a:extLst>
          </p:cNvPr>
          <p:cNvSpPr txBox="1">
            <a:spLocks/>
          </p:cNvSpPr>
          <p:nvPr/>
        </p:nvSpPr>
        <p:spPr>
          <a:xfrm>
            <a:off x="4566570" y="3488008"/>
            <a:ext cx="6891402" cy="2537565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CA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Query: Ranks and displays the count of landing outcomes (e.g., success on a drone ship) between specific date ranges in descending order.</a:t>
            </a:r>
          </a:p>
          <a:p>
            <a:pPr marL="285750" indent="-28575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CA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Purpose: To rank and analyze the frequency of landing outcomes within a specified time frame.</a:t>
            </a:r>
            <a:endParaRPr lang="en-CA" sz="10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AE2FBAC-21E9-D757-D511-34E81BEE59FD}"/>
              </a:ext>
            </a:extLst>
          </p:cNvPr>
          <p:cNvSpPr txBox="1"/>
          <p:nvPr/>
        </p:nvSpPr>
        <p:spPr>
          <a:xfrm>
            <a:off x="770011" y="2137639"/>
            <a:ext cx="10891720" cy="5232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algn="l" rtl="0"/>
            <a:r>
              <a:rPr lang="en-CA" sz="1400" b="1" i="0" dirty="0">
                <a:solidFill>
                  <a:srgbClr val="000000"/>
                </a:solidFill>
                <a:effectLst/>
                <a:latin typeface="var(--jp-code-font-family)"/>
              </a:rPr>
              <a:t>%</a:t>
            </a:r>
            <a:r>
              <a:rPr lang="en-CA" sz="1400" b="1" i="0" dirty="0" err="1">
                <a:solidFill>
                  <a:srgbClr val="000000"/>
                </a:solidFill>
                <a:effectLst/>
                <a:latin typeface="var(--jp-code-font-family)"/>
              </a:rPr>
              <a:t>sql</a:t>
            </a:r>
            <a:r>
              <a:rPr lang="en-CA" sz="1400" b="0" i="0" dirty="0">
                <a:solidFill>
                  <a:srgbClr val="000000"/>
                </a:solidFill>
                <a:effectLst/>
                <a:latin typeface="var(--jp-code-font-family)"/>
              </a:rPr>
              <a:t> select </a:t>
            </a:r>
            <a:r>
              <a:rPr lang="en-CA" sz="1400" b="0" i="0" dirty="0" err="1">
                <a:solidFill>
                  <a:srgbClr val="000000"/>
                </a:solidFill>
                <a:effectLst/>
                <a:latin typeface="var(--jp-code-font-family)"/>
              </a:rPr>
              <a:t>Landing_Outcome</a:t>
            </a:r>
            <a:r>
              <a:rPr lang="en-CA" sz="1400" b="0" i="0" dirty="0">
                <a:solidFill>
                  <a:srgbClr val="000000"/>
                </a:solidFill>
                <a:effectLst/>
                <a:latin typeface="var(--jp-code-font-family)"/>
              </a:rPr>
              <a:t>, count(*) as 'Count' from SPACEXTABLE where Date between '2010-06-04' and '2017-03-20' group by </a:t>
            </a:r>
            <a:r>
              <a:rPr lang="en-CA" sz="1400" b="0" i="0" dirty="0" err="1">
                <a:solidFill>
                  <a:srgbClr val="000000"/>
                </a:solidFill>
                <a:effectLst/>
                <a:latin typeface="var(--jp-code-font-family)"/>
              </a:rPr>
              <a:t>Landing_Outcome</a:t>
            </a:r>
            <a:r>
              <a:rPr lang="en-CA" sz="1400" b="0" i="0" dirty="0">
                <a:solidFill>
                  <a:srgbClr val="000000"/>
                </a:solidFill>
                <a:effectLst/>
                <a:latin typeface="var(--jp-code-font-family)"/>
              </a:rPr>
              <a:t> order by Count desc 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45347" y="1790641"/>
            <a:ext cx="3194612" cy="4652547"/>
          </a:xfrm>
          <a:prstGeom prst="rect">
            <a:avLst/>
          </a:prstGeom>
        </p:spPr>
        <p:txBody>
          <a:bodyPr lIns="91440" tIns="45720" rIns="91440" bIns="45720" anchor="t"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Many launch sites are situated near the Equator due to the advantage of Earth's rotational speed, reducing the need for extra fuel and enhancing cost-efficiency.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Coastal locations are predominant, enabling safe disposal of rocket stages into the ocean, reducing risks to populated areas, and facilitating transportation and assembly of rocket components.</a:t>
            </a:r>
            <a:endParaRPr lang="en-US" sz="20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>
                <a:solidFill>
                  <a:srgbClr val="0B49CB"/>
                </a:solidFill>
                <a:latin typeface="Abadi"/>
              </a:rPr>
              <a:t>Global Launch Sites’ Location Markers 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6" name="Picture 5" descr="A map of the united states&#10;&#10;Description automatically generated">
            <a:extLst>
              <a:ext uri="{FF2B5EF4-FFF2-40B4-BE49-F238E27FC236}">
                <a16:creationId xmlns:a16="http://schemas.microsoft.com/office/drawing/2014/main" id="{81AC9CE9-9F88-67EF-0AD5-D6E0388B82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622" y="1666803"/>
            <a:ext cx="7772400" cy="4652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Color-labeled Launch Outcomes Map</a:t>
            </a:r>
          </a:p>
        </p:txBody>
      </p:sp>
      <p:pic>
        <p:nvPicPr>
          <p:cNvPr id="2" name="Picture 1" descr="A map with a point in the center&#10;&#10;Description automatically generated">
            <a:extLst>
              <a:ext uri="{FF2B5EF4-FFF2-40B4-BE49-F238E27FC236}">
                <a16:creationId xmlns:a16="http://schemas.microsoft.com/office/drawing/2014/main" id="{D761204B-F2E1-5C24-DCFF-57C39DFBC3E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761" r="30287" b="-2"/>
          <a:stretch/>
        </p:blipFill>
        <p:spPr>
          <a:xfrm>
            <a:off x="562362" y="2372834"/>
            <a:ext cx="2655775" cy="3544878"/>
          </a:xfrm>
          <a:prstGeom prst="rect">
            <a:avLst/>
          </a:prstGeom>
        </p:spPr>
      </p:pic>
      <p:pic>
        <p:nvPicPr>
          <p:cNvPr id="4" name="Picture 3" descr="A screenshot of a map&#10;&#10;Description automatically generated">
            <a:extLst>
              <a:ext uri="{FF2B5EF4-FFF2-40B4-BE49-F238E27FC236}">
                <a16:creationId xmlns:a16="http://schemas.microsoft.com/office/drawing/2014/main" id="{40CEAC94-183A-6CA8-0C64-8A83694131C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5627" r="19615" b="-2"/>
          <a:stretch/>
        </p:blipFill>
        <p:spPr>
          <a:xfrm>
            <a:off x="3358747" y="2372834"/>
            <a:ext cx="2644289" cy="3544878"/>
          </a:xfrm>
          <a:prstGeom prst="rect">
            <a:avLst/>
          </a:prstGeom>
        </p:spPr>
      </p:pic>
      <p:pic>
        <p:nvPicPr>
          <p:cNvPr id="5" name="Picture 4" descr="A screenshot of a map&#10;&#10;Description automatically generated">
            <a:extLst>
              <a:ext uri="{FF2B5EF4-FFF2-40B4-BE49-F238E27FC236}">
                <a16:creationId xmlns:a16="http://schemas.microsoft.com/office/drawing/2014/main" id="{4F421AF4-53FC-5F76-F2C8-6DFAC417F40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0089" r="24959" b="-2"/>
          <a:stretch/>
        </p:blipFill>
        <p:spPr>
          <a:xfrm>
            <a:off x="6142726" y="2372834"/>
            <a:ext cx="2655775" cy="3544878"/>
          </a:xfrm>
          <a:prstGeom prst="rect">
            <a:avLst/>
          </a:prstGeom>
        </p:spPr>
      </p:pic>
      <p:pic>
        <p:nvPicPr>
          <p:cNvPr id="6" name="Picture 5" descr="A map with a circle with a point in the center&#10;&#10;Description automatically generated">
            <a:extLst>
              <a:ext uri="{FF2B5EF4-FFF2-40B4-BE49-F238E27FC236}">
                <a16:creationId xmlns:a16="http://schemas.microsoft.com/office/drawing/2014/main" id="{1B13AE5C-E322-B555-0BA8-948214AE1FA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6669" r="38775" b="-2"/>
          <a:stretch/>
        </p:blipFill>
        <p:spPr>
          <a:xfrm>
            <a:off x="8935803" y="2372834"/>
            <a:ext cx="2632342" cy="3544878"/>
          </a:xfrm>
          <a:prstGeom prst="rect">
            <a:avLst/>
          </a:prstGeom>
        </p:spPr>
      </p:pic>
      <p:sp>
        <p:nvSpPr>
          <p:cNvPr id="16" name="Content Placeholder 4">
            <a:extLst>
              <a:ext uri="{FF2B5EF4-FFF2-40B4-BE49-F238E27FC236}">
                <a16:creationId xmlns:a16="http://schemas.microsoft.com/office/drawing/2014/main" id="{C58ADFAF-012C-3C82-6E69-9C2E69746746}"/>
              </a:ext>
            </a:extLst>
          </p:cNvPr>
          <p:cNvSpPr txBox="1">
            <a:spLocks/>
          </p:cNvSpPr>
          <p:nvPr/>
        </p:nvSpPr>
        <p:spPr>
          <a:xfrm>
            <a:off x="539012" y="1580194"/>
            <a:ext cx="10977597" cy="79264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site that has the highest launch success rate is the KSC LC-39A, with 76.9% of success rate.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9363992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CCAFS Site Proximities</a:t>
            </a:r>
          </a:p>
        </p:txBody>
      </p:sp>
      <p:pic>
        <p:nvPicPr>
          <p:cNvPr id="4" name="Picture 3" descr="A map with orange circle&#10;&#10;Description automatically generated">
            <a:extLst>
              <a:ext uri="{FF2B5EF4-FFF2-40B4-BE49-F238E27FC236}">
                <a16:creationId xmlns:a16="http://schemas.microsoft.com/office/drawing/2014/main" id="{54856289-BEA8-A046-FD5E-42D4EEEDA1B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631" r="16578"/>
          <a:stretch/>
        </p:blipFill>
        <p:spPr>
          <a:xfrm>
            <a:off x="770011" y="1759103"/>
            <a:ext cx="4647157" cy="4668108"/>
          </a:xfrm>
          <a:prstGeom prst="rect">
            <a:avLst/>
          </a:prstGeom>
        </p:spPr>
      </p:pic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BF11A4DC-34A4-DA5C-E35A-38C716A863AA}"/>
              </a:ext>
            </a:extLst>
          </p:cNvPr>
          <p:cNvSpPr txBox="1">
            <a:spLocks/>
          </p:cNvSpPr>
          <p:nvPr/>
        </p:nvSpPr>
        <p:spPr>
          <a:xfrm>
            <a:off x="5778492" y="2018605"/>
            <a:ext cx="5679480" cy="3668212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Launch sites are strategically located near coastlines for safety, avoiding overflight of populated areas, and enabling water landing in case of an abort.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Proximity to highways and railways ensures efficient transport of cargo and personnel.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Launch sites are intentionally kept at a distance from cities to reduce the risk to densely populated areas, resulting in remote locations with limited infrastructure.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Distribution</a:t>
            </a:r>
          </a:p>
        </p:txBody>
      </p:sp>
      <p:pic>
        <p:nvPicPr>
          <p:cNvPr id="4" name="Picture 3" descr="A pie chart with different colored circles&#10;&#10;Description automatically generated">
            <a:extLst>
              <a:ext uri="{FF2B5EF4-FFF2-40B4-BE49-F238E27FC236}">
                <a16:creationId xmlns:a16="http://schemas.microsoft.com/office/drawing/2014/main" id="{8E5C2AF9-CFEE-4069-FC07-2C22AD1F83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311" y="3262221"/>
            <a:ext cx="11519377" cy="2551218"/>
          </a:xfrm>
          <a:prstGeom prst="rect">
            <a:avLst/>
          </a:prstGeom>
        </p:spPr>
      </p:pic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118C4090-69F0-A7E5-C616-42BD2190F888}"/>
              </a:ext>
            </a:extLst>
          </p:cNvPr>
          <p:cNvSpPr txBox="1">
            <a:spLocks/>
          </p:cNvSpPr>
          <p:nvPr/>
        </p:nvSpPr>
        <p:spPr>
          <a:xfrm>
            <a:off x="673900" y="1800085"/>
            <a:ext cx="10844197" cy="904046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site that has the largest successful launches is the KSC LC-39A, with 41.7% of total successful launches.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27859" y="1562398"/>
            <a:ext cx="10530113" cy="1771817"/>
          </a:xfrm>
          <a:prstGeom prst="rect">
            <a:avLst/>
          </a:prstGeom>
        </p:spPr>
        <p:txBody>
          <a:bodyPr lIns="91440" tIns="45720" rIns="91440" bIns="45720" numCol="1" anchor="t">
            <a:no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1400"/>
              </a:spcBef>
              <a:buFont typeface="Arial"/>
              <a:buNone/>
              <a:defRPr sz="2200" b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>
                <a:solidFill>
                  <a:srgbClr val="0070C0"/>
                </a:solidFill>
                <a:latin typeface="IBM Plex Mono Text" panose="020B0509050203000203" pitchFamily="49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>
                <a:solidFill>
                  <a:srgbClr val="0070C0"/>
                </a:solidFill>
                <a:latin typeface="IBM Plex Mono Text" panose="020B0509050203000203" pitchFamily="49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>
                <a:solidFill>
                  <a:srgbClr val="0070C0"/>
                </a:solidFill>
                <a:latin typeface="IBM Plex Mono Text" panose="020B0509050203000203" pitchFamily="49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>
                <a:solidFill>
                  <a:srgbClr val="0070C0"/>
                </a:solidFill>
                <a:latin typeface="IBM Plex Mono Text" panose="020B0509050203000203" pitchFamily="49" charset="0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9pPr>
          </a:lstStyle>
          <a:p>
            <a:r>
              <a:rPr lang="en-US" sz="1800" dirty="0"/>
              <a:t>Project Background and Context: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b="0" dirty="0"/>
              <a:t>SpaceX's pioneering role in the space industry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b="0" dirty="0"/>
              <a:t>Significance of Falcon 9 rocket and its reusable first stage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b="0" dirty="0"/>
              <a:t>The need for cost-effective space launches</a:t>
            </a:r>
          </a:p>
          <a:p>
            <a:endParaRPr lang="en-US" sz="1800" dirty="0"/>
          </a:p>
          <a:p>
            <a:r>
              <a:rPr lang="en-US" sz="1800" dirty="0"/>
              <a:t>Problems to Find Answers: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b="0" dirty="0"/>
              <a:t>Predicting the success of Falcon 9 first-stage landings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b="0" dirty="0"/>
              <a:t>Help estimating the cost of launches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b="0" dirty="0"/>
              <a:t>Understanding the factors influencing successful space missions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b="0" dirty="0"/>
              <a:t>Providing insights for potential competitors in the space launch market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Most Successful Launch Site </a:t>
            </a:r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118C4090-69F0-A7E5-C616-42BD2190F888}"/>
              </a:ext>
            </a:extLst>
          </p:cNvPr>
          <p:cNvSpPr txBox="1">
            <a:spLocks/>
          </p:cNvSpPr>
          <p:nvPr/>
        </p:nvSpPr>
        <p:spPr>
          <a:xfrm>
            <a:off x="673900" y="1800085"/>
            <a:ext cx="10844197" cy="904046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site that has the highest launch success rate is also the KSC LC-39A, with 76.9% of success rate.</a:t>
            </a:r>
            <a:endParaRPr lang="en-US" sz="2000" dirty="0"/>
          </a:p>
        </p:txBody>
      </p:sp>
      <p:pic>
        <p:nvPicPr>
          <p:cNvPr id="2" name="Picture 1" descr="A green and red circle with a red triangle&#10;&#10;Description automatically generated">
            <a:extLst>
              <a:ext uri="{FF2B5EF4-FFF2-40B4-BE49-F238E27FC236}">
                <a16:creationId xmlns:a16="http://schemas.microsoft.com/office/drawing/2014/main" id="{D297319A-98BB-9491-3110-2EB60FADF9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998" y="3133463"/>
            <a:ext cx="11520000" cy="2551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643519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Outcome</a:t>
            </a:r>
          </a:p>
        </p:txBody>
      </p:sp>
      <p:pic>
        <p:nvPicPr>
          <p:cNvPr id="14" name="Picture 13" descr="A screenshot of a computer&#10;&#10;Description automatically generated">
            <a:extLst>
              <a:ext uri="{FF2B5EF4-FFF2-40B4-BE49-F238E27FC236}">
                <a16:creationId xmlns:a16="http://schemas.microsoft.com/office/drawing/2014/main" id="{4C3EEDB5-0094-36CE-95A9-98D01F96E3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000" y="3218775"/>
            <a:ext cx="11520000" cy="2551356"/>
          </a:xfrm>
          <a:prstGeom prst="rect">
            <a:avLst/>
          </a:prstGeom>
        </p:spPr>
      </p:pic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DE611D11-C2D9-FCF6-8A8C-9B7524B770EA}"/>
              </a:ext>
            </a:extLst>
          </p:cNvPr>
          <p:cNvSpPr txBox="1">
            <a:spLocks/>
          </p:cNvSpPr>
          <p:nvPr/>
        </p:nvSpPr>
        <p:spPr>
          <a:xfrm>
            <a:off x="673900" y="1568609"/>
            <a:ext cx="10844197" cy="1650166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highest launch success rate has a payload between 3,000 Kg and 4,000 Kg.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/>
              <a:t>The lowest launch success rate has a payload between 6,000 Kg and 8,000 Kg.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/>
              <a:t>The FT Booster version has the highest launch success rate.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862FF84-42C9-6681-EB1F-0BD0421B97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1348" y="1829455"/>
            <a:ext cx="5996624" cy="3547298"/>
          </a:xfrm>
          <a:prstGeom prst="rect">
            <a:avLst/>
          </a:prstGeom>
        </p:spPr>
      </p:pic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FAFA4D99-C706-F57E-C91D-CC4E20C6A0BE}"/>
              </a:ext>
            </a:extLst>
          </p:cNvPr>
          <p:cNvSpPr txBox="1">
            <a:spLocks/>
          </p:cNvSpPr>
          <p:nvPr/>
        </p:nvSpPr>
        <p:spPr>
          <a:xfrm>
            <a:off x="734028" y="2068590"/>
            <a:ext cx="4277978" cy="306902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Logistic Regression, SVM, Decision Tree, and KNN models all achieved an accuracy of 83.33% on the test data.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All models faced a challenge with false positives in their confusion matrices.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Further analysis and fine-tuning are required to mitigate false positives and enhance overall model performance.</a:t>
            </a: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682329" y="1440493"/>
            <a:ext cx="6006570" cy="4986718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9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Interpretation: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5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True Positives (TP): The model correctly predicted successful first stage landings 12 times.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5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False Positives (FP): The model incorrectly predicted successful landings 3 times when they were not.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5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True Negatives (TN): The model correctly predicted unsuccessful landings 3 time.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5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False Negatives (FN): The model incorrectly predicted unsuccessful landings 0 times when they were successful.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9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5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Decision Tree model has a total accuracy of 83.33% on the test data.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5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It excels in correctly identifying successful landings (high True Positive rate).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5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major issue lies in the occurrence of false positives, where it predicts a successful landing when it's not. Further tuning is needed to reduce this issue and improve overall performance.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 descr="A chart with different colors&#10;&#10;Description automatically generated with medium confidence">
            <a:extLst>
              <a:ext uri="{FF2B5EF4-FFF2-40B4-BE49-F238E27FC236}">
                <a16:creationId xmlns:a16="http://schemas.microsoft.com/office/drawing/2014/main" id="{84825609-A586-D0C8-9647-AC4E243257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2989" y="1947789"/>
            <a:ext cx="4724400" cy="368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588723" y="1503126"/>
            <a:ext cx="11273425" cy="3532338"/>
          </a:xfrm>
          <a:prstGeom prst="rect">
            <a:avLst/>
          </a:prstGeom>
        </p:spPr>
        <p:txBody>
          <a:bodyPr numCol="2">
            <a:noAutofit/>
          </a:bodyPr>
          <a:lstStyle/>
          <a:p>
            <a:pPr>
              <a:lnSpc>
                <a:spcPct val="15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Objective: </a:t>
            </a:r>
          </a:p>
          <a:p>
            <a:pPr lvl="1">
              <a:lnSpc>
                <a:spcPct val="15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 the success of SpaceX Falcon 9 first-stage landings to determine launch costs and provide insights for potential competitors in the space launch market.</a:t>
            </a:r>
          </a:p>
          <a:p>
            <a:pPr>
              <a:lnSpc>
                <a:spcPct val="15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Key Takeaways:</a:t>
            </a:r>
          </a:p>
          <a:p>
            <a:pPr lvl="1">
              <a:lnSpc>
                <a:spcPct val="15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employed four machine learning models: Logistic Regression, SVM, Decision Tree, and KNN.</a:t>
            </a:r>
          </a:p>
          <a:p>
            <a:pPr lvl="1">
              <a:lnSpc>
                <a:spcPct val="15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All models demonstrated an identical accuracy of 83.33% on the test data.</a:t>
            </a:r>
          </a:p>
          <a:p>
            <a:pPr lvl="1">
              <a:lnSpc>
                <a:spcPct val="15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analysis highlighted a common issue in the form of false positives present in all models.</a:t>
            </a:r>
          </a:p>
          <a:p>
            <a:pPr>
              <a:lnSpc>
                <a:spcPct val="15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Implications:</a:t>
            </a:r>
          </a:p>
          <a:p>
            <a:pPr lvl="1">
              <a:lnSpc>
                <a:spcPct val="15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models play a vital role in estimating launch costs.</a:t>
            </a:r>
          </a:p>
          <a:p>
            <a:pPr lvl="1">
              <a:lnSpc>
                <a:spcPct val="15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Addressing the challenge of false positives is crucial for enhancing cost prediction accuracy.</a:t>
            </a:r>
          </a:p>
          <a:p>
            <a:pPr>
              <a:lnSpc>
                <a:spcPct val="15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Next Steps:</a:t>
            </a:r>
          </a:p>
          <a:p>
            <a:pPr lvl="1">
              <a:lnSpc>
                <a:spcPct val="15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Further analysis and fine-tuning are essential to reduce the occurrence of false positives.</a:t>
            </a:r>
          </a:p>
          <a:p>
            <a:pPr lvl="1">
              <a:lnSpc>
                <a:spcPct val="15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Exploring advanced modelling techniques could lead to more reliable predictions.</a:t>
            </a:r>
          </a:p>
          <a:p>
            <a:pPr>
              <a:lnSpc>
                <a:spcPct val="15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759314"/>
            <a:ext cx="10515600" cy="4351338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b="1" i="1" dirty="0"/>
              <a:t>External references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2000" i="1" dirty="0"/>
              <a:t> You can find the complete notebooks developed for this project in the following </a:t>
            </a:r>
            <a:r>
              <a:rPr lang="en-US" sz="2000" dirty="0"/>
              <a:t>GitHub Repository: </a:t>
            </a:r>
            <a:r>
              <a:rPr lang="en-US" sz="2000" dirty="0">
                <a:hlinkClick r:id="rId4"/>
              </a:rPr>
              <a:t>https://github.com/GRoncador/IBM_Data_Science_Professional_Certificate/tree/main/Certificate%20Capstone%20Project</a:t>
            </a:r>
            <a:r>
              <a:rPr lang="en-US" sz="2000" dirty="0"/>
              <a:t>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400" dirty="0"/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Acknowledgements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project was executed on a relatively small dataset. Additional challenges and optimizations may be required to maintain model performance when scaling up to larger datasets.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It's important to acknowledge that real-world factors such as weather, external anomalies, and even geopolitical events can impact rocket landings. While not explicitly modelled, these external factors can play a significant role.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324335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tx1"/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tx1"/>
                </a:solidFill>
                <a:latin typeface="Abadi"/>
              </a:rPr>
              <a:t>Utilized SpaceX API and web scraping to collect Falcon 9 launch records from Wikipedia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tx1"/>
                </a:solidFill>
                <a:latin typeface="Abadi"/>
              </a:rPr>
              <a:t>Extracted and converted data into Pandas data frames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tx1"/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tx1"/>
                </a:solidFill>
                <a:latin typeface="Abadi"/>
              </a:rPr>
              <a:t>Conducted data cleaning and transformation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tx1"/>
                </a:solidFill>
                <a:latin typeface="Abadi"/>
              </a:rPr>
              <a:t>Prepared data for analysis by standardizing and structuring it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tx1"/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tx1"/>
                </a:solidFill>
                <a:latin typeface="Abadi"/>
              </a:rPr>
              <a:t>Perform interactive visual analytics using Folium and </a:t>
            </a:r>
            <a:r>
              <a:rPr lang="en-US" sz="1800" dirty="0" err="1">
                <a:solidFill>
                  <a:schemeClr val="tx1"/>
                </a:solidFill>
                <a:latin typeface="Abadi"/>
              </a:rPr>
              <a:t>Plotly</a:t>
            </a:r>
            <a:r>
              <a:rPr lang="en-US" sz="1800" dirty="0">
                <a:solidFill>
                  <a:schemeClr val="tx1"/>
                </a:solidFill>
                <a:latin typeface="Abadi"/>
              </a:rPr>
              <a:t> Dash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tx1"/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tx1"/>
                </a:solidFill>
                <a:latin typeface="Abadi"/>
              </a:rPr>
              <a:t>Developed Linear Regression, Support Vector Machine, Decision Trees, and K-Nearest Neighbor machine learning models for predictions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368427"/>
            <a:ext cx="10515600" cy="2724072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sources: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REST API calls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 scraping Wikipedia's 'List of Falcon 9 and Falcon Heavy launches’ using BeautifulSoup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Extracted information about Falcon 9 launches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Conversion of raw data into structured Pandas data frames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Initial data sets obtained for further analysis</a:t>
            </a:r>
            <a:endParaRPr lang="en-US" sz="18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B42C71EF-FD7C-4DE3-18CD-CF956176FC5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28150611"/>
              </p:ext>
            </p:extLst>
          </p:nvPr>
        </p:nvGraphicFramePr>
        <p:xfrm>
          <a:off x="838200" y="4005313"/>
          <a:ext cx="10379222" cy="22879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554900"/>
            <a:ext cx="10464873" cy="2180760"/>
          </a:xfrm>
          <a:prstGeom prst="rect">
            <a:avLst/>
          </a:prstGeom>
        </p:spPr>
        <p:txBody>
          <a:bodyPr vert="horz" lIns="91440" tIns="45720" rIns="91440" bIns="45720" numCol="2" rtlCol="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Objective: Predict Falcon 9 first stage landings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Collecting data from SpaceX API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API provides launch information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Filter for Falcon 9 launches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Wrangling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Handling missing values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Replacing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NaN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in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PayloadMass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Preparing the dataset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Pre-selected date range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exported to CSV for next steps</a:t>
            </a:r>
            <a:endParaRPr lang="en-US" sz="18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B9C38E65-DED2-4E3C-5121-3582FE273E7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17913304"/>
              </p:ext>
            </p:extLst>
          </p:nvPr>
        </p:nvGraphicFramePr>
        <p:xfrm>
          <a:off x="770011" y="3646661"/>
          <a:ext cx="10855135" cy="22153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0A2E58A3-DBC1-4784-82E7-8EA1621BA68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21353734"/>
              </p:ext>
            </p:extLst>
          </p:nvPr>
        </p:nvGraphicFramePr>
        <p:xfrm>
          <a:off x="734029" y="3431919"/>
          <a:ext cx="10891118" cy="30139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3DEB145-64A9-D445-4356-6DEDC56A3758}"/>
              </a:ext>
            </a:extLst>
          </p:cNvPr>
          <p:cNvSpPr txBox="1">
            <a:spLocks/>
          </p:cNvSpPr>
          <p:nvPr/>
        </p:nvSpPr>
        <p:spPr>
          <a:xfrm>
            <a:off x="820738" y="6138004"/>
            <a:ext cx="10464873" cy="401638"/>
          </a:xfrm>
          <a:prstGeom prst="rect">
            <a:avLst/>
          </a:prstGeom>
        </p:spPr>
        <p:txBody>
          <a:bodyPr vert="horz" lIns="91440" tIns="45720" rIns="91440" bIns="45720" numCol="1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400" i="1" dirty="0"/>
              <a:t>External reference: </a:t>
            </a:r>
            <a:r>
              <a:rPr lang="en-US" sz="1400" i="1" dirty="0">
                <a:hlinkClick r:id="rId13"/>
              </a:rPr>
              <a:t>GitHub Repository of </a:t>
            </a:r>
            <a:r>
              <a:rPr lang="en-US" sz="1400" i="1" dirty="0" err="1">
                <a:hlinkClick r:id="rId13"/>
              </a:rPr>
              <a:t>Jupyter</a:t>
            </a:r>
            <a:r>
              <a:rPr lang="en-US" sz="1400" i="1" dirty="0">
                <a:hlinkClick r:id="rId13"/>
              </a:rPr>
              <a:t> Notebook for SpaceX Data Collection via API.</a:t>
            </a:r>
            <a:endParaRPr lang="en-US" sz="1400" i="1" dirty="0"/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785800"/>
            <a:ext cx="10668000" cy="1971242"/>
          </a:xfrm>
          <a:prstGeom prst="rect">
            <a:avLst/>
          </a:prstGeom>
        </p:spPr>
        <p:txBody>
          <a:bodyPr lIns="91440" tIns="45720" rIns="91440" bIns="45720" numCol="2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Python libraries used: requests, BeautifulSoup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Handling and parsing table elements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Addressing noisy data and annotations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Creating a Pandas data frame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Collecting Falcon 9 launch records from Wikipedia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Source: 'List of Falcon 9 and Falcon Heavy launches'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Snapshot: Last updated on June 9, 2021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463CD7CF-16E7-41F5-049C-D0FA9B3428E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15137006"/>
              </p:ext>
            </p:extLst>
          </p:nvPr>
        </p:nvGraphicFramePr>
        <p:xfrm>
          <a:off x="770011" y="3241547"/>
          <a:ext cx="10855135" cy="30139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87E91B33-6BB2-502C-E1C4-03AD0DB65521}"/>
              </a:ext>
            </a:extLst>
          </p:cNvPr>
          <p:cNvSpPr txBox="1">
            <a:spLocks/>
          </p:cNvSpPr>
          <p:nvPr/>
        </p:nvSpPr>
        <p:spPr>
          <a:xfrm>
            <a:off x="820738" y="6138004"/>
            <a:ext cx="10464873" cy="401638"/>
          </a:xfrm>
          <a:prstGeom prst="rect">
            <a:avLst/>
          </a:prstGeom>
        </p:spPr>
        <p:txBody>
          <a:bodyPr vert="horz" lIns="91440" tIns="45720" rIns="91440" bIns="45720" numCol="1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400" i="1" dirty="0"/>
              <a:t>External reference: </a:t>
            </a:r>
            <a:r>
              <a:rPr lang="en-US" sz="1400" i="1" dirty="0">
                <a:hlinkClick r:id="rId8"/>
              </a:rPr>
              <a:t>GitHub Repository of Jupyter Notebook for SpaceX Data Collection via Web Scraping</a:t>
            </a:r>
            <a:r>
              <a:rPr lang="en-US" sz="1400" i="1" dirty="0">
                <a:hlinkClick r:id="rId9"/>
              </a:rPr>
              <a:t>.</a:t>
            </a:r>
            <a:endParaRPr lang="en-US" sz="1400" i="1" dirty="0"/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6523</TotalTime>
  <Words>3265</Words>
  <Application>Microsoft Macintosh PowerPoint</Application>
  <PresentationFormat>Widescreen</PresentationFormat>
  <Paragraphs>380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5" baseType="lpstr">
      <vt:lpstr>Abadi</vt:lpstr>
      <vt:lpstr>Arial</vt:lpstr>
      <vt:lpstr>Calibri</vt:lpstr>
      <vt:lpstr>Calibri Light</vt:lpstr>
      <vt:lpstr>IBM Plex Mono SemiBold</vt:lpstr>
      <vt:lpstr>IBM Plex Mono Text</vt:lpstr>
      <vt:lpstr>var(--jp-code-font-family)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Gustavo Roncador Borges</cp:lastModifiedBy>
  <cp:revision>200</cp:revision>
  <dcterms:created xsi:type="dcterms:W3CDTF">2021-04-29T18:58:34Z</dcterms:created>
  <dcterms:modified xsi:type="dcterms:W3CDTF">2023-10-21T13:58:40Z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